
<file path=[Content_Types].xml><?xml version="1.0" encoding="utf-8"?>
<Types xmlns="http://schemas.openxmlformats.org/package/2006/content-types">
  <Default Extension="emf" ContentType="image/x-emf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4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F4B1D4-86B4-44B4-A2A2-FD787567B46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EDD25B34-8818-4DB2-9C60-777EBC60E608}">
      <dgm:prSet/>
      <dgm:spPr/>
      <dgm:t>
        <a:bodyPr/>
        <a:lstStyle/>
        <a:p>
          <a:r>
            <a:rPr lang="en-US"/>
            <a:t>Prediction of house price based on various features/facilities</a:t>
          </a:r>
        </a:p>
      </dgm:t>
    </dgm:pt>
    <dgm:pt modelId="{6B7DC4EC-F15A-41B3-AD12-271B9A51203B}" type="parTrans" cxnId="{DF9D7823-679C-4F87-9C8A-1BE7DAD8981E}">
      <dgm:prSet/>
      <dgm:spPr/>
      <dgm:t>
        <a:bodyPr/>
        <a:lstStyle/>
        <a:p>
          <a:endParaRPr lang="en-US"/>
        </a:p>
      </dgm:t>
    </dgm:pt>
    <dgm:pt modelId="{BA3F470D-2F4F-46F1-8BD9-B93AC92B36DA}" type="sibTrans" cxnId="{DF9D7823-679C-4F87-9C8A-1BE7DAD8981E}">
      <dgm:prSet/>
      <dgm:spPr/>
      <dgm:t>
        <a:bodyPr/>
        <a:lstStyle/>
        <a:p>
          <a:endParaRPr lang="en-US"/>
        </a:p>
      </dgm:t>
    </dgm:pt>
    <dgm:pt modelId="{DBC0C5D2-71D4-49EE-94E5-AFAF580C9767}">
      <dgm:prSet/>
      <dgm:spPr/>
      <dgm:t>
        <a:bodyPr/>
        <a:lstStyle/>
        <a:p>
          <a:r>
            <a:rPr lang="en-US"/>
            <a:t>House price is the target variable and all the features which influence it is the independent variables</a:t>
          </a:r>
        </a:p>
      </dgm:t>
    </dgm:pt>
    <dgm:pt modelId="{B647461E-BD6C-4712-9563-3651D9699559}" type="parTrans" cxnId="{D3D39524-EF17-47D3-9154-B4818671189E}">
      <dgm:prSet/>
      <dgm:spPr/>
      <dgm:t>
        <a:bodyPr/>
        <a:lstStyle/>
        <a:p>
          <a:endParaRPr lang="en-US"/>
        </a:p>
      </dgm:t>
    </dgm:pt>
    <dgm:pt modelId="{66CC6CB1-7528-4760-BA41-746610208AAD}" type="sibTrans" cxnId="{D3D39524-EF17-47D3-9154-B4818671189E}">
      <dgm:prSet/>
      <dgm:spPr/>
      <dgm:t>
        <a:bodyPr/>
        <a:lstStyle/>
        <a:p>
          <a:endParaRPr lang="en-US"/>
        </a:p>
      </dgm:t>
    </dgm:pt>
    <dgm:pt modelId="{502003A1-6B12-41D2-A5ED-B9C4A16676CF}">
      <dgm:prSet/>
      <dgm:spPr/>
      <dgm:t>
        <a:bodyPr/>
        <a:lstStyle/>
        <a:p>
          <a:r>
            <a:rPr lang="en-US"/>
            <a:t>Train the dataset using various ML model &amp; choose the  best suited model so that we can achieve the more accuracy on house price prediction </a:t>
          </a:r>
        </a:p>
      </dgm:t>
    </dgm:pt>
    <dgm:pt modelId="{A44A4E45-84E7-42AA-BB24-51DCF0D73AD9}" type="parTrans" cxnId="{30E7C02C-5C53-4FD3-A7B7-317E4B80A3AD}">
      <dgm:prSet/>
      <dgm:spPr/>
      <dgm:t>
        <a:bodyPr/>
        <a:lstStyle/>
        <a:p>
          <a:endParaRPr lang="en-US"/>
        </a:p>
      </dgm:t>
    </dgm:pt>
    <dgm:pt modelId="{BC040460-8552-42CF-8183-00CF6545B660}" type="sibTrans" cxnId="{30E7C02C-5C53-4FD3-A7B7-317E4B80A3AD}">
      <dgm:prSet/>
      <dgm:spPr/>
      <dgm:t>
        <a:bodyPr/>
        <a:lstStyle/>
        <a:p>
          <a:endParaRPr lang="en-US"/>
        </a:p>
      </dgm:t>
    </dgm:pt>
    <dgm:pt modelId="{EC891BEE-8955-4278-8368-C1664250F493}" type="pres">
      <dgm:prSet presAssocID="{E2F4B1D4-86B4-44B4-A2A2-FD787567B46A}" presName="linear" presStyleCnt="0">
        <dgm:presLayoutVars>
          <dgm:animLvl val="lvl"/>
          <dgm:resizeHandles val="exact"/>
        </dgm:presLayoutVars>
      </dgm:prSet>
      <dgm:spPr/>
    </dgm:pt>
    <dgm:pt modelId="{3DA577B6-1DFD-4FC9-A6A5-963D432428C4}" type="pres">
      <dgm:prSet presAssocID="{EDD25B34-8818-4DB2-9C60-777EBC60E60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13FDB1B-27C0-4A7C-B04A-48F7AC90E887}" type="pres">
      <dgm:prSet presAssocID="{BA3F470D-2F4F-46F1-8BD9-B93AC92B36DA}" presName="spacer" presStyleCnt="0"/>
      <dgm:spPr/>
    </dgm:pt>
    <dgm:pt modelId="{B559CB1F-54F1-4EDB-B311-25C1729E3BAC}" type="pres">
      <dgm:prSet presAssocID="{DBC0C5D2-71D4-49EE-94E5-AFAF580C976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2D84644-767F-40EF-9A3D-C230013EEE80}" type="pres">
      <dgm:prSet presAssocID="{66CC6CB1-7528-4760-BA41-746610208AAD}" presName="spacer" presStyleCnt="0"/>
      <dgm:spPr/>
    </dgm:pt>
    <dgm:pt modelId="{6B64772B-668D-4734-B440-49EEC0B6B851}" type="pres">
      <dgm:prSet presAssocID="{502003A1-6B12-41D2-A5ED-B9C4A16676C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914DA908-A573-49D0-8FE7-2E1ACB342470}" type="presOf" srcId="{E2F4B1D4-86B4-44B4-A2A2-FD787567B46A}" destId="{EC891BEE-8955-4278-8368-C1664250F493}" srcOrd="0" destOrd="0" presId="urn:microsoft.com/office/officeart/2005/8/layout/vList2"/>
    <dgm:cxn modelId="{A691FE0E-D764-4864-A72A-7F467310DAF9}" type="presOf" srcId="{502003A1-6B12-41D2-A5ED-B9C4A16676CF}" destId="{6B64772B-668D-4734-B440-49EEC0B6B851}" srcOrd="0" destOrd="0" presId="urn:microsoft.com/office/officeart/2005/8/layout/vList2"/>
    <dgm:cxn modelId="{D6362111-5E00-45E3-B272-4F389076496E}" type="presOf" srcId="{EDD25B34-8818-4DB2-9C60-777EBC60E608}" destId="{3DA577B6-1DFD-4FC9-A6A5-963D432428C4}" srcOrd="0" destOrd="0" presId="urn:microsoft.com/office/officeart/2005/8/layout/vList2"/>
    <dgm:cxn modelId="{DF9D7823-679C-4F87-9C8A-1BE7DAD8981E}" srcId="{E2F4B1D4-86B4-44B4-A2A2-FD787567B46A}" destId="{EDD25B34-8818-4DB2-9C60-777EBC60E608}" srcOrd="0" destOrd="0" parTransId="{6B7DC4EC-F15A-41B3-AD12-271B9A51203B}" sibTransId="{BA3F470D-2F4F-46F1-8BD9-B93AC92B36DA}"/>
    <dgm:cxn modelId="{D3D39524-EF17-47D3-9154-B4818671189E}" srcId="{E2F4B1D4-86B4-44B4-A2A2-FD787567B46A}" destId="{DBC0C5D2-71D4-49EE-94E5-AFAF580C9767}" srcOrd="1" destOrd="0" parTransId="{B647461E-BD6C-4712-9563-3651D9699559}" sibTransId="{66CC6CB1-7528-4760-BA41-746610208AAD}"/>
    <dgm:cxn modelId="{30E7C02C-5C53-4FD3-A7B7-317E4B80A3AD}" srcId="{E2F4B1D4-86B4-44B4-A2A2-FD787567B46A}" destId="{502003A1-6B12-41D2-A5ED-B9C4A16676CF}" srcOrd="2" destOrd="0" parTransId="{A44A4E45-84E7-42AA-BB24-51DCF0D73AD9}" sibTransId="{BC040460-8552-42CF-8183-00CF6545B660}"/>
    <dgm:cxn modelId="{6670BFFE-B951-4D1E-96EC-46DB613F0424}" type="presOf" srcId="{DBC0C5D2-71D4-49EE-94E5-AFAF580C9767}" destId="{B559CB1F-54F1-4EDB-B311-25C1729E3BAC}" srcOrd="0" destOrd="0" presId="urn:microsoft.com/office/officeart/2005/8/layout/vList2"/>
    <dgm:cxn modelId="{EC847BD8-B34A-49CF-B0CE-8C80C82C796C}" type="presParOf" srcId="{EC891BEE-8955-4278-8368-C1664250F493}" destId="{3DA577B6-1DFD-4FC9-A6A5-963D432428C4}" srcOrd="0" destOrd="0" presId="urn:microsoft.com/office/officeart/2005/8/layout/vList2"/>
    <dgm:cxn modelId="{BCD6BED5-4A74-4275-B488-F1B8D66CD92C}" type="presParOf" srcId="{EC891BEE-8955-4278-8368-C1664250F493}" destId="{613FDB1B-27C0-4A7C-B04A-48F7AC90E887}" srcOrd="1" destOrd="0" presId="urn:microsoft.com/office/officeart/2005/8/layout/vList2"/>
    <dgm:cxn modelId="{BB814E30-D838-4270-A0A4-9D56BF27DBDA}" type="presParOf" srcId="{EC891BEE-8955-4278-8368-C1664250F493}" destId="{B559CB1F-54F1-4EDB-B311-25C1729E3BAC}" srcOrd="2" destOrd="0" presId="urn:microsoft.com/office/officeart/2005/8/layout/vList2"/>
    <dgm:cxn modelId="{290BF9D0-1B71-4DF3-916B-4771A344D0B2}" type="presParOf" srcId="{EC891BEE-8955-4278-8368-C1664250F493}" destId="{02D84644-767F-40EF-9A3D-C230013EEE80}" srcOrd="3" destOrd="0" presId="urn:microsoft.com/office/officeart/2005/8/layout/vList2"/>
    <dgm:cxn modelId="{CB21F9A2-20F2-42FE-B1B0-4EA2325132E0}" type="presParOf" srcId="{EC891BEE-8955-4278-8368-C1664250F493}" destId="{6B64772B-668D-4734-B440-49EEC0B6B85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98F4B0-FA59-45FF-94F5-C07444E560A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307FABB-8B4A-44DB-8CB9-CB1E67EEFE4F}">
      <dgm:prSet/>
      <dgm:spPr/>
      <dgm:t>
        <a:bodyPr/>
        <a:lstStyle/>
        <a:p>
          <a:r>
            <a:rPr lang="en-US"/>
            <a:t>Get the data set and load it</a:t>
          </a:r>
        </a:p>
      </dgm:t>
    </dgm:pt>
    <dgm:pt modelId="{CC790B23-356A-48F9-B415-7B0FB7406B71}" type="parTrans" cxnId="{16180BD6-052B-472A-8393-E85937128BFF}">
      <dgm:prSet/>
      <dgm:spPr/>
      <dgm:t>
        <a:bodyPr/>
        <a:lstStyle/>
        <a:p>
          <a:endParaRPr lang="en-US"/>
        </a:p>
      </dgm:t>
    </dgm:pt>
    <dgm:pt modelId="{038C21D8-0DD5-4A5E-8F6B-7D4370644D45}" type="sibTrans" cxnId="{16180BD6-052B-472A-8393-E85937128BFF}">
      <dgm:prSet/>
      <dgm:spPr/>
      <dgm:t>
        <a:bodyPr/>
        <a:lstStyle/>
        <a:p>
          <a:endParaRPr lang="en-US"/>
        </a:p>
      </dgm:t>
    </dgm:pt>
    <dgm:pt modelId="{DFFBC149-0C36-40C4-B838-01ABBEA66256}">
      <dgm:prSet/>
      <dgm:spPr/>
      <dgm:t>
        <a:bodyPr/>
        <a:lstStyle/>
        <a:p>
          <a:r>
            <a:rPr lang="en-US"/>
            <a:t>Do EDA on data set.</a:t>
          </a:r>
        </a:p>
      </dgm:t>
    </dgm:pt>
    <dgm:pt modelId="{F40F9D48-760D-4095-8C87-8B09437C29C9}" type="parTrans" cxnId="{E2CDED64-B00B-4998-98BF-5EAD785FEEA0}">
      <dgm:prSet/>
      <dgm:spPr/>
      <dgm:t>
        <a:bodyPr/>
        <a:lstStyle/>
        <a:p>
          <a:endParaRPr lang="en-US"/>
        </a:p>
      </dgm:t>
    </dgm:pt>
    <dgm:pt modelId="{BEF2F5EF-F087-4DCA-9C77-6DE6BAB81622}" type="sibTrans" cxnId="{E2CDED64-B00B-4998-98BF-5EAD785FEEA0}">
      <dgm:prSet/>
      <dgm:spPr/>
      <dgm:t>
        <a:bodyPr/>
        <a:lstStyle/>
        <a:p>
          <a:endParaRPr lang="en-US"/>
        </a:p>
      </dgm:t>
    </dgm:pt>
    <dgm:pt modelId="{5910B561-20FB-4980-8550-9B46178AA729}">
      <dgm:prSet/>
      <dgm:spPr/>
      <dgm:t>
        <a:bodyPr/>
        <a:lstStyle/>
        <a:p>
          <a:r>
            <a:rPr lang="en-US"/>
            <a:t>Find out the correlation of all the features with respect to house price</a:t>
          </a:r>
        </a:p>
      </dgm:t>
    </dgm:pt>
    <dgm:pt modelId="{DAD52908-CB4A-4C30-8F47-0DBE81C76DB1}" type="parTrans" cxnId="{F5E07C1D-F934-4F58-8429-1CDBB2FED954}">
      <dgm:prSet/>
      <dgm:spPr/>
      <dgm:t>
        <a:bodyPr/>
        <a:lstStyle/>
        <a:p>
          <a:endParaRPr lang="en-US"/>
        </a:p>
      </dgm:t>
    </dgm:pt>
    <dgm:pt modelId="{7699A89E-B1D6-4A68-AEC8-1CEE31B0EFBF}" type="sibTrans" cxnId="{F5E07C1D-F934-4F58-8429-1CDBB2FED954}">
      <dgm:prSet/>
      <dgm:spPr/>
      <dgm:t>
        <a:bodyPr/>
        <a:lstStyle/>
        <a:p>
          <a:endParaRPr lang="en-US"/>
        </a:p>
      </dgm:t>
    </dgm:pt>
    <dgm:pt modelId="{58C58E2C-786D-40AD-90C8-3028FE5BDA3D}">
      <dgm:prSet/>
      <dgm:spPr/>
      <dgm:t>
        <a:bodyPr/>
        <a:lstStyle/>
        <a:p>
          <a:r>
            <a:rPr lang="en-US"/>
            <a:t>Choose the no of features to process it on ML model</a:t>
          </a:r>
        </a:p>
      </dgm:t>
    </dgm:pt>
    <dgm:pt modelId="{97D52FCB-5BF0-456D-A0B5-13D7010BCF59}" type="parTrans" cxnId="{CB08DDF0-9F32-4D00-AAC4-33F497A4FBE3}">
      <dgm:prSet/>
      <dgm:spPr/>
      <dgm:t>
        <a:bodyPr/>
        <a:lstStyle/>
        <a:p>
          <a:endParaRPr lang="en-US"/>
        </a:p>
      </dgm:t>
    </dgm:pt>
    <dgm:pt modelId="{818052C9-C0E2-4D80-9F83-EFEE3F0C1B34}" type="sibTrans" cxnId="{CB08DDF0-9F32-4D00-AAC4-33F497A4FBE3}">
      <dgm:prSet/>
      <dgm:spPr/>
      <dgm:t>
        <a:bodyPr/>
        <a:lstStyle/>
        <a:p>
          <a:endParaRPr lang="en-US"/>
        </a:p>
      </dgm:t>
    </dgm:pt>
    <dgm:pt modelId="{0040CAA4-7869-4BE7-B4DB-70D442CAA149}">
      <dgm:prSet/>
      <dgm:spPr/>
      <dgm:t>
        <a:bodyPr/>
        <a:lstStyle/>
        <a:p>
          <a:r>
            <a:rPr lang="en-US"/>
            <a:t>Find out the models accuracy.</a:t>
          </a:r>
        </a:p>
      </dgm:t>
    </dgm:pt>
    <dgm:pt modelId="{743DB012-243E-412D-814D-A8363FE689FB}" type="parTrans" cxnId="{71734B4E-CB47-4424-9844-B46091CCFFF4}">
      <dgm:prSet/>
      <dgm:spPr/>
      <dgm:t>
        <a:bodyPr/>
        <a:lstStyle/>
        <a:p>
          <a:endParaRPr lang="en-US"/>
        </a:p>
      </dgm:t>
    </dgm:pt>
    <dgm:pt modelId="{5DEA52FF-059A-4707-BDAF-88B58FA46860}" type="sibTrans" cxnId="{71734B4E-CB47-4424-9844-B46091CCFFF4}">
      <dgm:prSet/>
      <dgm:spPr/>
      <dgm:t>
        <a:bodyPr/>
        <a:lstStyle/>
        <a:p>
          <a:endParaRPr lang="en-US"/>
        </a:p>
      </dgm:t>
    </dgm:pt>
    <dgm:pt modelId="{E66E63B4-B2A3-48A0-B659-6016E8914FA0}">
      <dgm:prSet/>
      <dgm:spPr/>
      <dgm:t>
        <a:bodyPr/>
        <a:lstStyle/>
        <a:p>
          <a:r>
            <a:rPr lang="en-US"/>
            <a:t>Select the ML model which gives the most reliable accuracy</a:t>
          </a:r>
        </a:p>
      </dgm:t>
    </dgm:pt>
    <dgm:pt modelId="{BDE1486D-AC74-4B58-A72E-E7D6FCCECCB5}" type="parTrans" cxnId="{106EC5AE-5095-468F-8315-2081456C693A}">
      <dgm:prSet/>
      <dgm:spPr/>
      <dgm:t>
        <a:bodyPr/>
        <a:lstStyle/>
        <a:p>
          <a:endParaRPr lang="en-US"/>
        </a:p>
      </dgm:t>
    </dgm:pt>
    <dgm:pt modelId="{38869E55-4B18-4038-BC89-DB726F656ED6}" type="sibTrans" cxnId="{106EC5AE-5095-468F-8315-2081456C693A}">
      <dgm:prSet/>
      <dgm:spPr/>
      <dgm:t>
        <a:bodyPr/>
        <a:lstStyle/>
        <a:p>
          <a:endParaRPr lang="en-US"/>
        </a:p>
      </dgm:t>
    </dgm:pt>
    <dgm:pt modelId="{625BA09A-9170-4913-955C-149B32A71075}" type="pres">
      <dgm:prSet presAssocID="{F098F4B0-FA59-45FF-94F5-C07444E560A9}" presName="root" presStyleCnt="0">
        <dgm:presLayoutVars>
          <dgm:dir/>
          <dgm:resizeHandles val="exact"/>
        </dgm:presLayoutVars>
      </dgm:prSet>
      <dgm:spPr/>
    </dgm:pt>
    <dgm:pt modelId="{F9D5D531-0FBB-422B-BA41-427ABAEB6F23}" type="pres">
      <dgm:prSet presAssocID="{D307FABB-8B4A-44DB-8CB9-CB1E67EEFE4F}" presName="compNode" presStyleCnt="0"/>
      <dgm:spPr/>
    </dgm:pt>
    <dgm:pt modelId="{7362C260-6B76-40AE-BE88-38675730DC47}" type="pres">
      <dgm:prSet presAssocID="{D307FABB-8B4A-44DB-8CB9-CB1E67EEFE4F}" presName="bgRect" presStyleLbl="bgShp" presStyleIdx="0" presStyleCnt="6"/>
      <dgm:spPr/>
    </dgm:pt>
    <dgm:pt modelId="{7F44B2E6-9008-451C-A6FA-7206A3F96F8C}" type="pres">
      <dgm:prSet presAssocID="{D307FABB-8B4A-44DB-8CB9-CB1E67EEFE4F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F2F6C364-9AAE-4DD2-8BCE-270189E3BBBA}" type="pres">
      <dgm:prSet presAssocID="{D307FABB-8B4A-44DB-8CB9-CB1E67EEFE4F}" presName="spaceRect" presStyleCnt="0"/>
      <dgm:spPr/>
    </dgm:pt>
    <dgm:pt modelId="{FE366DC2-1036-4FF1-8979-F8ED56F8580F}" type="pres">
      <dgm:prSet presAssocID="{D307FABB-8B4A-44DB-8CB9-CB1E67EEFE4F}" presName="parTx" presStyleLbl="revTx" presStyleIdx="0" presStyleCnt="6">
        <dgm:presLayoutVars>
          <dgm:chMax val="0"/>
          <dgm:chPref val="0"/>
        </dgm:presLayoutVars>
      </dgm:prSet>
      <dgm:spPr/>
    </dgm:pt>
    <dgm:pt modelId="{86072408-7590-4B2F-B417-5253FD8C23CD}" type="pres">
      <dgm:prSet presAssocID="{038C21D8-0DD5-4A5E-8F6B-7D4370644D45}" presName="sibTrans" presStyleCnt="0"/>
      <dgm:spPr/>
    </dgm:pt>
    <dgm:pt modelId="{5B1CEF9B-F1A2-4DFC-8731-0E826BCD5781}" type="pres">
      <dgm:prSet presAssocID="{DFFBC149-0C36-40C4-B838-01ABBEA66256}" presName="compNode" presStyleCnt="0"/>
      <dgm:spPr/>
    </dgm:pt>
    <dgm:pt modelId="{FDDA1507-81BB-4DE5-8C21-CF970F7C81EE}" type="pres">
      <dgm:prSet presAssocID="{DFFBC149-0C36-40C4-B838-01ABBEA66256}" presName="bgRect" presStyleLbl="bgShp" presStyleIdx="1" presStyleCnt="6"/>
      <dgm:spPr/>
    </dgm:pt>
    <dgm:pt modelId="{F7666C9A-3004-4C8C-91D4-FC145F837D20}" type="pres">
      <dgm:prSet presAssocID="{DFFBC149-0C36-40C4-B838-01ABBEA66256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k"/>
        </a:ext>
      </dgm:extLst>
    </dgm:pt>
    <dgm:pt modelId="{25F56F85-96CD-4619-89F1-2AB2408B02DC}" type="pres">
      <dgm:prSet presAssocID="{DFFBC149-0C36-40C4-B838-01ABBEA66256}" presName="spaceRect" presStyleCnt="0"/>
      <dgm:spPr/>
    </dgm:pt>
    <dgm:pt modelId="{87389AA7-45AE-4122-BDD8-965B2E13FB3C}" type="pres">
      <dgm:prSet presAssocID="{DFFBC149-0C36-40C4-B838-01ABBEA66256}" presName="parTx" presStyleLbl="revTx" presStyleIdx="1" presStyleCnt="6">
        <dgm:presLayoutVars>
          <dgm:chMax val="0"/>
          <dgm:chPref val="0"/>
        </dgm:presLayoutVars>
      </dgm:prSet>
      <dgm:spPr/>
    </dgm:pt>
    <dgm:pt modelId="{F1F99D5F-8F0E-4F11-8466-FEF257E2773D}" type="pres">
      <dgm:prSet presAssocID="{BEF2F5EF-F087-4DCA-9C77-6DE6BAB81622}" presName="sibTrans" presStyleCnt="0"/>
      <dgm:spPr/>
    </dgm:pt>
    <dgm:pt modelId="{6CF97CD6-CA35-426D-A387-0FAF41896861}" type="pres">
      <dgm:prSet presAssocID="{5910B561-20FB-4980-8550-9B46178AA729}" presName="compNode" presStyleCnt="0"/>
      <dgm:spPr/>
    </dgm:pt>
    <dgm:pt modelId="{F15A3988-9D3D-48C1-BBE0-99AC8598DD58}" type="pres">
      <dgm:prSet presAssocID="{5910B561-20FB-4980-8550-9B46178AA729}" presName="bgRect" presStyleLbl="bgShp" presStyleIdx="2" presStyleCnt="6"/>
      <dgm:spPr/>
    </dgm:pt>
    <dgm:pt modelId="{5733FB8D-EB87-4913-8C55-DE47CE20DEFB}" type="pres">
      <dgm:prSet presAssocID="{5910B561-20FB-4980-8550-9B46178AA729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38F3B12E-5155-4E32-973F-9E30038B0FC2}" type="pres">
      <dgm:prSet presAssocID="{5910B561-20FB-4980-8550-9B46178AA729}" presName="spaceRect" presStyleCnt="0"/>
      <dgm:spPr/>
    </dgm:pt>
    <dgm:pt modelId="{BA92D31D-A836-4461-AD98-989A07EF1B92}" type="pres">
      <dgm:prSet presAssocID="{5910B561-20FB-4980-8550-9B46178AA729}" presName="parTx" presStyleLbl="revTx" presStyleIdx="2" presStyleCnt="6">
        <dgm:presLayoutVars>
          <dgm:chMax val="0"/>
          <dgm:chPref val="0"/>
        </dgm:presLayoutVars>
      </dgm:prSet>
      <dgm:spPr/>
    </dgm:pt>
    <dgm:pt modelId="{1F966DB4-BDDB-487C-8517-1EB8962C8B27}" type="pres">
      <dgm:prSet presAssocID="{7699A89E-B1D6-4A68-AEC8-1CEE31B0EFBF}" presName="sibTrans" presStyleCnt="0"/>
      <dgm:spPr/>
    </dgm:pt>
    <dgm:pt modelId="{564DC30D-3A55-445F-A63C-99F10DF3DE1B}" type="pres">
      <dgm:prSet presAssocID="{58C58E2C-786D-40AD-90C8-3028FE5BDA3D}" presName="compNode" presStyleCnt="0"/>
      <dgm:spPr/>
    </dgm:pt>
    <dgm:pt modelId="{3CF0F58C-A8B2-4C07-9B85-B0A4148C6D1B}" type="pres">
      <dgm:prSet presAssocID="{58C58E2C-786D-40AD-90C8-3028FE5BDA3D}" presName="bgRect" presStyleLbl="bgShp" presStyleIdx="3" presStyleCnt="6"/>
      <dgm:spPr/>
    </dgm:pt>
    <dgm:pt modelId="{3669B5A3-7C95-4C82-BAFF-D2978DC21DF9}" type="pres">
      <dgm:prSet presAssocID="{58C58E2C-786D-40AD-90C8-3028FE5BDA3D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CA152E0F-4095-43B7-BF78-F293CF5CC888}" type="pres">
      <dgm:prSet presAssocID="{58C58E2C-786D-40AD-90C8-3028FE5BDA3D}" presName="spaceRect" presStyleCnt="0"/>
      <dgm:spPr/>
    </dgm:pt>
    <dgm:pt modelId="{FAAF931D-4500-440D-B4BE-6A63602BA7D0}" type="pres">
      <dgm:prSet presAssocID="{58C58E2C-786D-40AD-90C8-3028FE5BDA3D}" presName="parTx" presStyleLbl="revTx" presStyleIdx="3" presStyleCnt="6">
        <dgm:presLayoutVars>
          <dgm:chMax val="0"/>
          <dgm:chPref val="0"/>
        </dgm:presLayoutVars>
      </dgm:prSet>
      <dgm:spPr/>
    </dgm:pt>
    <dgm:pt modelId="{1BC7E197-BDC7-48EE-8115-F99163A511A9}" type="pres">
      <dgm:prSet presAssocID="{818052C9-C0E2-4D80-9F83-EFEE3F0C1B34}" presName="sibTrans" presStyleCnt="0"/>
      <dgm:spPr/>
    </dgm:pt>
    <dgm:pt modelId="{781D3F1E-D49E-4295-ABB4-BA1442AA4CBD}" type="pres">
      <dgm:prSet presAssocID="{0040CAA4-7869-4BE7-B4DB-70D442CAA149}" presName="compNode" presStyleCnt="0"/>
      <dgm:spPr/>
    </dgm:pt>
    <dgm:pt modelId="{CD05221E-F75B-45D4-9B64-6D8813022B1A}" type="pres">
      <dgm:prSet presAssocID="{0040CAA4-7869-4BE7-B4DB-70D442CAA149}" presName="bgRect" presStyleLbl="bgShp" presStyleIdx="4" presStyleCnt="6"/>
      <dgm:spPr/>
    </dgm:pt>
    <dgm:pt modelId="{8B4A3F59-2143-4703-844B-7E3F22451D06}" type="pres">
      <dgm:prSet presAssocID="{0040CAA4-7869-4BE7-B4DB-70D442CAA149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21DDF34B-A5EA-4DCD-86CF-51263A9B57DC}" type="pres">
      <dgm:prSet presAssocID="{0040CAA4-7869-4BE7-B4DB-70D442CAA149}" presName="spaceRect" presStyleCnt="0"/>
      <dgm:spPr/>
    </dgm:pt>
    <dgm:pt modelId="{3FCAB6C0-8115-4DE0-B557-595ED983DBC4}" type="pres">
      <dgm:prSet presAssocID="{0040CAA4-7869-4BE7-B4DB-70D442CAA149}" presName="parTx" presStyleLbl="revTx" presStyleIdx="4" presStyleCnt="6">
        <dgm:presLayoutVars>
          <dgm:chMax val="0"/>
          <dgm:chPref val="0"/>
        </dgm:presLayoutVars>
      </dgm:prSet>
      <dgm:spPr/>
    </dgm:pt>
    <dgm:pt modelId="{538931A7-EDD0-4296-9F5C-0A364D547DE1}" type="pres">
      <dgm:prSet presAssocID="{5DEA52FF-059A-4707-BDAF-88B58FA46860}" presName="sibTrans" presStyleCnt="0"/>
      <dgm:spPr/>
    </dgm:pt>
    <dgm:pt modelId="{381CC02F-4C2B-4100-A12E-C350596899F4}" type="pres">
      <dgm:prSet presAssocID="{E66E63B4-B2A3-48A0-B659-6016E8914FA0}" presName="compNode" presStyleCnt="0"/>
      <dgm:spPr/>
    </dgm:pt>
    <dgm:pt modelId="{0F8AB244-0036-4A15-9C8D-7E65330E3684}" type="pres">
      <dgm:prSet presAssocID="{E66E63B4-B2A3-48A0-B659-6016E8914FA0}" presName="bgRect" presStyleLbl="bgShp" presStyleIdx="5" presStyleCnt="6"/>
      <dgm:spPr/>
    </dgm:pt>
    <dgm:pt modelId="{DF122F54-957F-401E-BA1B-0524580A2E50}" type="pres">
      <dgm:prSet presAssocID="{E66E63B4-B2A3-48A0-B659-6016E8914FA0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uchScreen"/>
        </a:ext>
      </dgm:extLst>
    </dgm:pt>
    <dgm:pt modelId="{EDE003B4-8D64-4C11-8741-89061B37BEA9}" type="pres">
      <dgm:prSet presAssocID="{E66E63B4-B2A3-48A0-B659-6016E8914FA0}" presName="spaceRect" presStyleCnt="0"/>
      <dgm:spPr/>
    </dgm:pt>
    <dgm:pt modelId="{747D9563-C8EA-4569-8D9A-FB4642F0E7E0}" type="pres">
      <dgm:prSet presAssocID="{E66E63B4-B2A3-48A0-B659-6016E8914FA0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61117B17-5016-4082-8433-A3EB3BFE105B}" type="presOf" srcId="{58C58E2C-786D-40AD-90C8-3028FE5BDA3D}" destId="{FAAF931D-4500-440D-B4BE-6A63602BA7D0}" srcOrd="0" destOrd="0" presId="urn:microsoft.com/office/officeart/2018/2/layout/IconVerticalSolidList"/>
    <dgm:cxn modelId="{0E7A8B19-7D17-4A5B-9CD4-91BB6474B462}" type="presOf" srcId="{5910B561-20FB-4980-8550-9B46178AA729}" destId="{BA92D31D-A836-4461-AD98-989A07EF1B92}" srcOrd="0" destOrd="0" presId="urn:microsoft.com/office/officeart/2018/2/layout/IconVerticalSolidList"/>
    <dgm:cxn modelId="{F5E07C1D-F934-4F58-8429-1CDBB2FED954}" srcId="{F098F4B0-FA59-45FF-94F5-C07444E560A9}" destId="{5910B561-20FB-4980-8550-9B46178AA729}" srcOrd="2" destOrd="0" parTransId="{DAD52908-CB4A-4C30-8F47-0DBE81C76DB1}" sibTransId="{7699A89E-B1D6-4A68-AEC8-1CEE31B0EFBF}"/>
    <dgm:cxn modelId="{CD787F27-9A23-478F-B5C5-950DC8B563CA}" type="presOf" srcId="{0040CAA4-7869-4BE7-B4DB-70D442CAA149}" destId="{3FCAB6C0-8115-4DE0-B557-595ED983DBC4}" srcOrd="0" destOrd="0" presId="urn:microsoft.com/office/officeart/2018/2/layout/IconVerticalSolidList"/>
    <dgm:cxn modelId="{BFD37334-174B-4432-AFF5-DDD4A3375E39}" type="presOf" srcId="{F098F4B0-FA59-45FF-94F5-C07444E560A9}" destId="{625BA09A-9170-4913-955C-149B32A71075}" srcOrd="0" destOrd="0" presId="urn:microsoft.com/office/officeart/2018/2/layout/IconVerticalSolidList"/>
    <dgm:cxn modelId="{E2CDED64-B00B-4998-98BF-5EAD785FEEA0}" srcId="{F098F4B0-FA59-45FF-94F5-C07444E560A9}" destId="{DFFBC149-0C36-40C4-B838-01ABBEA66256}" srcOrd="1" destOrd="0" parTransId="{F40F9D48-760D-4095-8C87-8B09437C29C9}" sibTransId="{BEF2F5EF-F087-4DCA-9C77-6DE6BAB81622}"/>
    <dgm:cxn modelId="{71734B4E-CB47-4424-9844-B46091CCFFF4}" srcId="{F098F4B0-FA59-45FF-94F5-C07444E560A9}" destId="{0040CAA4-7869-4BE7-B4DB-70D442CAA149}" srcOrd="4" destOrd="0" parTransId="{743DB012-243E-412D-814D-A8363FE689FB}" sibTransId="{5DEA52FF-059A-4707-BDAF-88B58FA46860}"/>
    <dgm:cxn modelId="{40010B99-80BB-4C42-B5D3-ADFD7A83101B}" type="presOf" srcId="{D307FABB-8B4A-44DB-8CB9-CB1E67EEFE4F}" destId="{FE366DC2-1036-4FF1-8979-F8ED56F8580F}" srcOrd="0" destOrd="0" presId="urn:microsoft.com/office/officeart/2018/2/layout/IconVerticalSolidList"/>
    <dgm:cxn modelId="{106EC5AE-5095-468F-8315-2081456C693A}" srcId="{F098F4B0-FA59-45FF-94F5-C07444E560A9}" destId="{E66E63B4-B2A3-48A0-B659-6016E8914FA0}" srcOrd="5" destOrd="0" parTransId="{BDE1486D-AC74-4B58-A72E-E7D6FCCECCB5}" sibTransId="{38869E55-4B18-4038-BC89-DB726F656ED6}"/>
    <dgm:cxn modelId="{F48B3BC9-62E3-49C1-AEC3-A9E3D20565FD}" type="presOf" srcId="{E66E63B4-B2A3-48A0-B659-6016E8914FA0}" destId="{747D9563-C8EA-4569-8D9A-FB4642F0E7E0}" srcOrd="0" destOrd="0" presId="urn:microsoft.com/office/officeart/2018/2/layout/IconVerticalSolidList"/>
    <dgm:cxn modelId="{16180BD6-052B-472A-8393-E85937128BFF}" srcId="{F098F4B0-FA59-45FF-94F5-C07444E560A9}" destId="{D307FABB-8B4A-44DB-8CB9-CB1E67EEFE4F}" srcOrd="0" destOrd="0" parTransId="{CC790B23-356A-48F9-B415-7B0FB7406B71}" sibTransId="{038C21D8-0DD5-4A5E-8F6B-7D4370644D45}"/>
    <dgm:cxn modelId="{CB08DDF0-9F32-4D00-AAC4-33F497A4FBE3}" srcId="{F098F4B0-FA59-45FF-94F5-C07444E560A9}" destId="{58C58E2C-786D-40AD-90C8-3028FE5BDA3D}" srcOrd="3" destOrd="0" parTransId="{97D52FCB-5BF0-456D-A0B5-13D7010BCF59}" sibTransId="{818052C9-C0E2-4D80-9F83-EFEE3F0C1B34}"/>
    <dgm:cxn modelId="{05A388F8-C5E4-4394-8D51-DA207B53DF75}" type="presOf" srcId="{DFFBC149-0C36-40C4-B838-01ABBEA66256}" destId="{87389AA7-45AE-4122-BDD8-965B2E13FB3C}" srcOrd="0" destOrd="0" presId="urn:microsoft.com/office/officeart/2018/2/layout/IconVerticalSolidList"/>
    <dgm:cxn modelId="{23297E10-BE21-4AE1-9353-A413515D643E}" type="presParOf" srcId="{625BA09A-9170-4913-955C-149B32A71075}" destId="{F9D5D531-0FBB-422B-BA41-427ABAEB6F23}" srcOrd="0" destOrd="0" presId="urn:microsoft.com/office/officeart/2018/2/layout/IconVerticalSolidList"/>
    <dgm:cxn modelId="{3B6F2B89-5631-435C-BADE-A9CE8C1504FD}" type="presParOf" srcId="{F9D5D531-0FBB-422B-BA41-427ABAEB6F23}" destId="{7362C260-6B76-40AE-BE88-38675730DC47}" srcOrd="0" destOrd="0" presId="urn:microsoft.com/office/officeart/2018/2/layout/IconVerticalSolidList"/>
    <dgm:cxn modelId="{95E479E0-1829-4BE4-AA83-E59C04647DF0}" type="presParOf" srcId="{F9D5D531-0FBB-422B-BA41-427ABAEB6F23}" destId="{7F44B2E6-9008-451C-A6FA-7206A3F96F8C}" srcOrd="1" destOrd="0" presId="urn:microsoft.com/office/officeart/2018/2/layout/IconVerticalSolidList"/>
    <dgm:cxn modelId="{4FFB84D5-4CAB-4F4D-910D-72182D51D93A}" type="presParOf" srcId="{F9D5D531-0FBB-422B-BA41-427ABAEB6F23}" destId="{F2F6C364-9AAE-4DD2-8BCE-270189E3BBBA}" srcOrd="2" destOrd="0" presId="urn:microsoft.com/office/officeart/2018/2/layout/IconVerticalSolidList"/>
    <dgm:cxn modelId="{F482E41C-6CE2-4EDA-937B-07FE949F68A8}" type="presParOf" srcId="{F9D5D531-0FBB-422B-BA41-427ABAEB6F23}" destId="{FE366DC2-1036-4FF1-8979-F8ED56F8580F}" srcOrd="3" destOrd="0" presId="urn:microsoft.com/office/officeart/2018/2/layout/IconVerticalSolidList"/>
    <dgm:cxn modelId="{80770319-E160-4394-BB87-A3EBBA336D4D}" type="presParOf" srcId="{625BA09A-9170-4913-955C-149B32A71075}" destId="{86072408-7590-4B2F-B417-5253FD8C23CD}" srcOrd="1" destOrd="0" presId="urn:microsoft.com/office/officeart/2018/2/layout/IconVerticalSolidList"/>
    <dgm:cxn modelId="{9A8C8648-BE64-4485-A5DD-CA51079BD23E}" type="presParOf" srcId="{625BA09A-9170-4913-955C-149B32A71075}" destId="{5B1CEF9B-F1A2-4DFC-8731-0E826BCD5781}" srcOrd="2" destOrd="0" presId="urn:microsoft.com/office/officeart/2018/2/layout/IconVerticalSolidList"/>
    <dgm:cxn modelId="{AB4A1C97-DB15-4A2F-992C-31D937FDBBAC}" type="presParOf" srcId="{5B1CEF9B-F1A2-4DFC-8731-0E826BCD5781}" destId="{FDDA1507-81BB-4DE5-8C21-CF970F7C81EE}" srcOrd="0" destOrd="0" presId="urn:microsoft.com/office/officeart/2018/2/layout/IconVerticalSolidList"/>
    <dgm:cxn modelId="{BC26E6B0-E331-4F82-A4EC-64100817658D}" type="presParOf" srcId="{5B1CEF9B-F1A2-4DFC-8731-0E826BCD5781}" destId="{F7666C9A-3004-4C8C-91D4-FC145F837D20}" srcOrd="1" destOrd="0" presId="urn:microsoft.com/office/officeart/2018/2/layout/IconVerticalSolidList"/>
    <dgm:cxn modelId="{430A7A6A-0411-4CEE-BC7C-8065031B8F7C}" type="presParOf" srcId="{5B1CEF9B-F1A2-4DFC-8731-0E826BCD5781}" destId="{25F56F85-96CD-4619-89F1-2AB2408B02DC}" srcOrd="2" destOrd="0" presId="urn:microsoft.com/office/officeart/2018/2/layout/IconVerticalSolidList"/>
    <dgm:cxn modelId="{8D14653F-C6B5-4227-8B2A-BB422725863D}" type="presParOf" srcId="{5B1CEF9B-F1A2-4DFC-8731-0E826BCD5781}" destId="{87389AA7-45AE-4122-BDD8-965B2E13FB3C}" srcOrd="3" destOrd="0" presId="urn:microsoft.com/office/officeart/2018/2/layout/IconVerticalSolidList"/>
    <dgm:cxn modelId="{DDDAAA61-7B10-4D8A-8811-3F06572DB564}" type="presParOf" srcId="{625BA09A-9170-4913-955C-149B32A71075}" destId="{F1F99D5F-8F0E-4F11-8466-FEF257E2773D}" srcOrd="3" destOrd="0" presId="urn:microsoft.com/office/officeart/2018/2/layout/IconVerticalSolidList"/>
    <dgm:cxn modelId="{DD548F2B-ADC2-4923-BCE5-DC3A2968C2B8}" type="presParOf" srcId="{625BA09A-9170-4913-955C-149B32A71075}" destId="{6CF97CD6-CA35-426D-A387-0FAF41896861}" srcOrd="4" destOrd="0" presId="urn:microsoft.com/office/officeart/2018/2/layout/IconVerticalSolidList"/>
    <dgm:cxn modelId="{CABCBA26-BB22-48E4-B862-F4314604322F}" type="presParOf" srcId="{6CF97CD6-CA35-426D-A387-0FAF41896861}" destId="{F15A3988-9D3D-48C1-BBE0-99AC8598DD58}" srcOrd="0" destOrd="0" presId="urn:microsoft.com/office/officeart/2018/2/layout/IconVerticalSolidList"/>
    <dgm:cxn modelId="{0C7023FE-DB90-4CA0-B059-4F77D7CCD231}" type="presParOf" srcId="{6CF97CD6-CA35-426D-A387-0FAF41896861}" destId="{5733FB8D-EB87-4913-8C55-DE47CE20DEFB}" srcOrd="1" destOrd="0" presId="urn:microsoft.com/office/officeart/2018/2/layout/IconVerticalSolidList"/>
    <dgm:cxn modelId="{C5CF25FD-33B0-41F0-9230-8A4123AE2014}" type="presParOf" srcId="{6CF97CD6-CA35-426D-A387-0FAF41896861}" destId="{38F3B12E-5155-4E32-973F-9E30038B0FC2}" srcOrd="2" destOrd="0" presId="urn:microsoft.com/office/officeart/2018/2/layout/IconVerticalSolidList"/>
    <dgm:cxn modelId="{B9C3CBC4-D279-47B4-B76A-1E764D2BC1E9}" type="presParOf" srcId="{6CF97CD6-CA35-426D-A387-0FAF41896861}" destId="{BA92D31D-A836-4461-AD98-989A07EF1B92}" srcOrd="3" destOrd="0" presId="urn:microsoft.com/office/officeart/2018/2/layout/IconVerticalSolidList"/>
    <dgm:cxn modelId="{B98FEC8A-D4C1-466D-9F9A-8356E8519B15}" type="presParOf" srcId="{625BA09A-9170-4913-955C-149B32A71075}" destId="{1F966DB4-BDDB-487C-8517-1EB8962C8B27}" srcOrd="5" destOrd="0" presId="urn:microsoft.com/office/officeart/2018/2/layout/IconVerticalSolidList"/>
    <dgm:cxn modelId="{AF6F4C1B-A26F-4C21-A3DB-235D0A19EBDB}" type="presParOf" srcId="{625BA09A-9170-4913-955C-149B32A71075}" destId="{564DC30D-3A55-445F-A63C-99F10DF3DE1B}" srcOrd="6" destOrd="0" presId="urn:microsoft.com/office/officeart/2018/2/layout/IconVerticalSolidList"/>
    <dgm:cxn modelId="{F47C4AFE-DDAB-476A-8A69-EB5C59397A36}" type="presParOf" srcId="{564DC30D-3A55-445F-A63C-99F10DF3DE1B}" destId="{3CF0F58C-A8B2-4C07-9B85-B0A4148C6D1B}" srcOrd="0" destOrd="0" presId="urn:microsoft.com/office/officeart/2018/2/layout/IconVerticalSolidList"/>
    <dgm:cxn modelId="{6993E3CD-0BF5-4E28-BA06-AC9935ACB0F3}" type="presParOf" srcId="{564DC30D-3A55-445F-A63C-99F10DF3DE1B}" destId="{3669B5A3-7C95-4C82-BAFF-D2978DC21DF9}" srcOrd="1" destOrd="0" presId="urn:microsoft.com/office/officeart/2018/2/layout/IconVerticalSolidList"/>
    <dgm:cxn modelId="{8853EF54-9E3B-40B6-97FE-627D84FE1676}" type="presParOf" srcId="{564DC30D-3A55-445F-A63C-99F10DF3DE1B}" destId="{CA152E0F-4095-43B7-BF78-F293CF5CC888}" srcOrd="2" destOrd="0" presId="urn:microsoft.com/office/officeart/2018/2/layout/IconVerticalSolidList"/>
    <dgm:cxn modelId="{18932763-6AF4-41C5-8623-1DFA53DC24A5}" type="presParOf" srcId="{564DC30D-3A55-445F-A63C-99F10DF3DE1B}" destId="{FAAF931D-4500-440D-B4BE-6A63602BA7D0}" srcOrd="3" destOrd="0" presId="urn:microsoft.com/office/officeart/2018/2/layout/IconVerticalSolidList"/>
    <dgm:cxn modelId="{D7113170-C2B5-40D7-9191-7C263827FC88}" type="presParOf" srcId="{625BA09A-9170-4913-955C-149B32A71075}" destId="{1BC7E197-BDC7-48EE-8115-F99163A511A9}" srcOrd="7" destOrd="0" presId="urn:microsoft.com/office/officeart/2018/2/layout/IconVerticalSolidList"/>
    <dgm:cxn modelId="{FC73D7D4-8ECC-471E-9518-D3BCE55ADCDF}" type="presParOf" srcId="{625BA09A-9170-4913-955C-149B32A71075}" destId="{781D3F1E-D49E-4295-ABB4-BA1442AA4CBD}" srcOrd="8" destOrd="0" presId="urn:microsoft.com/office/officeart/2018/2/layout/IconVerticalSolidList"/>
    <dgm:cxn modelId="{1E35DA7E-55CA-4903-8374-B7659227BDB2}" type="presParOf" srcId="{781D3F1E-D49E-4295-ABB4-BA1442AA4CBD}" destId="{CD05221E-F75B-45D4-9B64-6D8813022B1A}" srcOrd="0" destOrd="0" presId="urn:microsoft.com/office/officeart/2018/2/layout/IconVerticalSolidList"/>
    <dgm:cxn modelId="{2CB172BD-55A2-4179-AB52-AD6CED8078D4}" type="presParOf" srcId="{781D3F1E-D49E-4295-ABB4-BA1442AA4CBD}" destId="{8B4A3F59-2143-4703-844B-7E3F22451D06}" srcOrd="1" destOrd="0" presId="urn:microsoft.com/office/officeart/2018/2/layout/IconVerticalSolidList"/>
    <dgm:cxn modelId="{52EAE5F9-8216-40B4-8A46-C1A29E612CC5}" type="presParOf" srcId="{781D3F1E-D49E-4295-ABB4-BA1442AA4CBD}" destId="{21DDF34B-A5EA-4DCD-86CF-51263A9B57DC}" srcOrd="2" destOrd="0" presId="urn:microsoft.com/office/officeart/2018/2/layout/IconVerticalSolidList"/>
    <dgm:cxn modelId="{71EBD3D5-E49B-460E-AFF2-9A6A9ABF8F85}" type="presParOf" srcId="{781D3F1E-D49E-4295-ABB4-BA1442AA4CBD}" destId="{3FCAB6C0-8115-4DE0-B557-595ED983DBC4}" srcOrd="3" destOrd="0" presId="urn:microsoft.com/office/officeart/2018/2/layout/IconVerticalSolidList"/>
    <dgm:cxn modelId="{18864673-2D6B-4016-8731-C090FE6B8758}" type="presParOf" srcId="{625BA09A-9170-4913-955C-149B32A71075}" destId="{538931A7-EDD0-4296-9F5C-0A364D547DE1}" srcOrd="9" destOrd="0" presId="urn:microsoft.com/office/officeart/2018/2/layout/IconVerticalSolidList"/>
    <dgm:cxn modelId="{51E7B8E4-C7BD-4B5D-B9BC-2E1F41D70F99}" type="presParOf" srcId="{625BA09A-9170-4913-955C-149B32A71075}" destId="{381CC02F-4C2B-4100-A12E-C350596899F4}" srcOrd="10" destOrd="0" presId="urn:microsoft.com/office/officeart/2018/2/layout/IconVerticalSolidList"/>
    <dgm:cxn modelId="{C132ED6E-F711-455F-8DCA-5A2D988FEB7D}" type="presParOf" srcId="{381CC02F-4C2B-4100-A12E-C350596899F4}" destId="{0F8AB244-0036-4A15-9C8D-7E65330E3684}" srcOrd="0" destOrd="0" presId="urn:microsoft.com/office/officeart/2018/2/layout/IconVerticalSolidList"/>
    <dgm:cxn modelId="{D662C213-7E96-472D-94EA-4C7439E98B56}" type="presParOf" srcId="{381CC02F-4C2B-4100-A12E-C350596899F4}" destId="{DF122F54-957F-401E-BA1B-0524580A2E50}" srcOrd="1" destOrd="0" presId="urn:microsoft.com/office/officeart/2018/2/layout/IconVerticalSolidList"/>
    <dgm:cxn modelId="{BA62B228-5BFC-4705-B96D-3127CEEFCA22}" type="presParOf" srcId="{381CC02F-4C2B-4100-A12E-C350596899F4}" destId="{EDE003B4-8D64-4C11-8741-89061B37BEA9}" srcOrd="2" destOrd="0" presId="urn:microsoft.com/office/officeart/2018/2/layout/IconVerticalSolidList"/>
    <dgm:cxn modelId="{CE78A6C7-5B34-490F-8EC4-C379987BF707}" type="presParOf" srcId="{381CC02F-4C2B-4100-A12E-C350596899F4}" destId="{747D9563-C8EA-4569-8D9A-FB4642F0E7E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CD5E1A-8FC7-43AE-83A7-0CA10CF8656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6CB2570-BDE6-4BBE-9DD4-ACC76873C307}">
      <dgm:prSet/>
      <dgm:spPr/>
      <dgm:t>
        <a:bodyPr/>
        <a:lstStyle/>
        <a:p>
          <a:r>
            <a:rPr lang="en-US"/>
            <a:t>Dropping irrelevant columns</a:t>
          </a:r>
        </a:p>
      </dgm:t>
    </dgm:pt>
    <dgm:pt modelId="{4D939D8F-C29F-44DD-BC84-FAB83C35EE6F}" type="parTrans" cxnId="{B79044E6-5B80-4D2E-991B-5EAC4BDE3C88}">
      <dgm:prSet/>
      <dgm:spPr/>
      <dgm:t>
        <a:bodyPr/>
        <a:lstStyle/>
        <a:p>
          <a:endParaRPr lang="en-US"/>
        </a:p>
      </dgm:t>
    </dgm:pt>
    <dgm:pt modelId="{3E727A92-E5BA-4B22-AA9D-129496556015}" type="sibTrans" cxnId="{B79044E6-5B80-4D2E-991B-5EAC4BDE3C88}">
      <dgm:prSet/>
      <dgm:spPr/>
      <dgm:t>
        <a:bodyPr/>
        <a:lstStyle/>
        <a:p>
          <a:endParaRPr lang="en-US"/>
        </a:p>
      </dgm:t>
    </dgm:pt>
    <dgm:pt modelId="{58A116CD-3976-42D9-B290-AD90579ADCE0}">
      <dgm:prSet/>
      <dgm:spPr/>
      <dgm:t>
        <a:bodyPr/>
        <a:lstStyle/>
        <a:p>
          <a:r>
            <a:rPr lang="en-US"/>
            <a:t>Handling of missing data i’e replacing it with mean, mode &amp; np.NaN values</a:t>
          </a:r>
        </a:p>
      </dgm:t>
    </dgm:pt>
    <dgm:pt modelId="{C8499040-7608-4B86-8541-463508CEFB61}" type="parTrans" cxnId="{3BA4370A-C053-49A1-869E-A86EA3D05273}">
      <dgm:prSet/>
      <dgm:spPr/>
      <dgm:t>
        <a:bodyPr/>
        <a:lstStyle/>
        <a:p>
          <a:endParaRPr lang="en-US"/>
        </a:p>
      </dgm:t>
    </dgm:pt>
    <dgm:pt modelId="{D6AA6030-CC1E-46BF-B927-7DE24C954F6E}" type="sibTrans" cxnId="{3BA4370A-C053-49A1-869E-A86EA3D05273}">
      <dgm:prSet/>
      <dgm:spPr/>
      <dgm:t>
        <a:bodyPr/>
        <a:lstStyle/>
        <a:p>
          <a:endParaRPr lang="en-US"/>
        </a:p>
      </dgm:t>
    </dgm:pt>
    <dgm:pt modelId="{4F2F17D7-A492-4368-A5CC-3CB8F9F1E70B}">
      <dgm:prSet/>
      <dgm:spPr/>
      <dgm:t>
        <a:bodyPr/>
        <a:lstStyle/>
        <a:p>
          <a:r>
            <a:rPr lang="en-US"/>
            <a:t>Make sure missing data handled properly </a:t>
          </a:r>
        </a:p>
      </dgm:t>
    </dgm:pt>
    <dgm:pt modelId="{30252787-2990-4E4B-B251-E8CBDF582171}" type="parTrans" cxnId="{4FE7B371-B7AC-4C1C-A534-426CF3F3D222}">
      <dgm:prSet/>
      <dgm:spPr/>
      <dgm:t>
        <a:bodyPr/>
        <a:lstStyle/>
        <a:p>
          <a:endParaRPr lang="en-US"/>
        </a:p>
      </dgm:t>
    </dgm:pt>
    <dgm:pt modelId="{2E5B6749-9978-451C-BFCD-7EBE4D31735F}" type="sibTrans" cxnId="{4FE7B371-B7AC-4C1C-A534-426CF3F3D222}">
      <dgm:prSet/>
      <dgm:spPr/>
      <dgm:t>
        <a:bodyPr/>
        <a:lstStyle/>
        <a:p>
          <a:endParaRPr lang="en-US"/>
        </a:p>
      </dgm:t>
    </dgm:pt>
    <dgm:pt modelId="{AF039652-5B8C-41CC-8B5E-7FA33211CEC1}" type="pres">
      <dgm:prSet presAssocID="{D1CD5E1A-8FC7-43AE-83A7-0CA10CF86563}" presName="root" presStyleCnt="0">
        <dgm:presLayoutVars>
          <dgm:dir/>
          <dgm:resizeHandles val="exact"/>
        </dgm:presLayoutVars>
      </dgm:prSet>
      <dgm:spPr/>
    </dgm:pt>
    <dgm:pt modelId="{727223CA-E4EF-4726-9394-5EE2A0957FD7}" type="pres">
      <dgm:prSet presAssocID="{E6CB2570-BDE6-4BBE-9DD4-ACC76873C307}" presName="compNode" presStyleCnt="0"/>
      <dgm:spPr/>
    </dgm:pt>
    <dgm:pt modelId="{EF2D7CDB-7C51-4B13-8C12-5355B979AFDF}" type="pres">
      <dgm:prSet presAssocID="{E6CB2570-BDE6-4BBE-9DD4-ACC76873C307}" presName="bgRect" presStyleLbl="bgShp" presStyleIdx="0" presStyleCnt="3"/>
      <dgm:spPr/>
    </dgm:pt>
    <dgm:pt modelId="{7C559923-7405-4CE0-8C10-129DD057CD36}" type="pres">
      <dgm:prSet presAssocID="{E6CB2570-BDE6-4BBE-9DD4-ACC76873C30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CEC94F70-0E28-4508-847D-AF7D102E4AF2}" type="pres">
      <dgm:prSet presAssocID="{E6CB2570-BDE6-4BBE-9DD4-ACC76873C307}" presName="spaceRect" presStyleCnt="0"/>
      <dgm:spPr/>
    </dgm:pt>
    <dgm:pt modelId="{2C26DF95-4AA3-415A-9421-3BE068B111EB}" type="pres">
      <dgm:prSet presAssocID="{E6CB2570-BDE6-4BBE-9DD4-ACC76873C307}" presName="parTx" presStyleLbl="revTx" presStyleIdx="0" presStyleCnt="3">
        <dgm:presLayoutVars>
          <dgm:chMax val="0"/>
          <dgm:chPref val="0"/>
        </dgm:presLayoutVars>
      </dgm:prSet>
      <dgm:spPr/>
    </dgm:pt>
    <dgm:pt modelId="{873507D7-1E05-425C-99C6-9BE8D0114AC7}" type="pres">
      <dgm:prSet presAssocID="{3E727A92-E5BA-4B22-AA9D-129496556015}" presName="sibTrans" presStyleCnt="0"/>
      <dgm:spPr/>
    </dgm:pt>
    <dgm:pt modelId="{3077FD5E-A053-4FE7-9297-65DA8E205553}" type="pres">
      <dgm:prSet presAssocID="{58A116CD-3976-42D9-B290-AD90579ADCE0}" presName="compNode" presStyleCnt="0"/>
      <dgm:spPr/>
    </dgm:pt>
    <dgm:pt modelId="{FBB5BE8E-5E4D-405D-8914-9D7D5C258D5E}" type="pres">
      <dgm:prSet presAssocID="{58A116CD-3976-42D9-B290-AD90579ADCE0}" presName="bgRect" presStyleLbl="bgShp" presStyleIdx="1" presStyleCnt="3"/>
      <dgm:spPr/>
    </dgm:pt>
    <dgm:pt modelId="{7A5CBA70-6313-4CCD-A8D8-051EAA475761}" type="pres">
      <dgm:prSet presAssocID="{58A116CD-3976-42D9-B290-AD90579ADCE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ormalDistribution"/>
        </a:ext>
      </dgm:extLst>
    </dgm:pt>
    <dgm:pt modelId="{4DEAA1AF-9CF1-4A30-9DDB-4CBD40FBA36C}" type="pres">
      <dgm:prSet presAssocID="{58A116CD-3976-42D9-B290-AD90579ADCE0}" presName="spaceRect" presStyleCnt="0"/>
      <dgm:spPr/>
    </dgm:pt>
    <dgm:pt modelId="{A44C9711-FA96-43A0-B98B-CACA896D6211}" type="pres">
      <dgm:prSet presAssocID="{58A116CD-3976-42D9-B290-AD90579ADCE0}" presName="parTx" presStyleLbl="revTx" presStyleIdx="1" presStyleCnt="3">
        <dgm:presLayoutVars>
          <dgm:chMax val="0"/>
          <dgm:chPref val="0"/>
        </dgm:presLayoutVars>
      </dgm:prSet>
      <dgm:spPr/>
    </dgm:pt>
    <dgm:pt modelId="{111B3605-C4BA-4518-9A3C-CAD8CFFEF13D}" type="pres">
      <dgm:prSet presAssocID="{D6AA6030-CC1E-46BF-B927-7DE24C954F6E}" presName="sibTrans" presStyleCnt="0"/>
      <dgm:spPr/>
    </dgm:pt>
    <dgm:pt modelId="{1C32C999-A822-4FAA-AA54-311CC4AD0EE6}" type="pres">
      <dgm:prSet presAssocID="{4F2F17D7-A492-4368-A5CC-3CB8F9F1E70B}" presName="compNode" presStyleCnt="0"/>
      <dgm:spPr/>
    </dgm:pt>
    <dgm:pt modelId="{B21FD964-2E57-4D19-9BCA-F75F5F87AF7B}" type="pres">
      <dgm:prSet presAssocID="{4F2F17D7-A492-4368-A5CC-3CB8F9F1E70B}" presName="bgRect" presStyleLbl="bgShp" presStyleIdx="2" presStyleCnt="3"/>
      <dgm:spPr/>
    </dgm:pt>
    <dgm:pt modelId="{CB3BD21E-C5DB-4B8E-A462-862B8ADC75E6}" type="pres">
      <dgm:prSet presAssocID="{4F2F17D7-A492-4368-A5CC-3CB8F9F1E70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F6E37EF-4B09-4C1A-B6FB-F8C6155C9211}" type="pres">
      <dgm:prSet presAssocID="{4F2F17D7-A492-4368-A5CC-3CB8F9F1E70B}" presName="spaceRect" presStyleCnt="0"/>
      <dgm:spPr/>
    </dgm:pt>
    <dgm:pt modelId="{49947724-E764-4FA0-9800-F5019185D819}" type="pres">
      <dgm:prSet presAssocID="{4F2F17D7-A492-4368-A5CC-3CB8F9F1E70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3BA4370A-C053-49A1-869E-A86EA3D05273}" srcId="{D1CD5E1A-8FC7-43AE-83A7-0CA10CF86563}" destId="{58A116CD-3976-42D9-B290-AD90579ADCE0}" srcOrd="1" destOrd="0" parTransId="{C8499040-7608-4B86-8541-463508CEFB61}" sibTransId="{D6AA6030-CC1E-46BF-B927-7DE24C954F6E}"/>
    <dgm:cxn modelId="{449CCE10-C75B-4BFC-94CC-8BBDEC3D885B}" type="presOf" srcId="{E6CB2570-BDE6-4BBE-9DD4-ACC76873C307}" destId="{2C26DF95-4AA3-415A-9421-3BE068B111EB}" srcOrd="0" destOrd="0" presId="urn:microsoft.com/office/officeart/2018/2/layout/IconVerticalSolidList"/>
    <dgm:cxn modelId="{4FE7B371-B7AC-4C1C-A534-426CF3F3D222}" srcId="{D1CD5E1A-8FC7-43AE-83A7-0CA10CF86563}" destId="{4F2F17D7-A492-4368-A5CC-3CB8F9F1E70B}" srcOrd="2" destOrd="0" parTransId="{30252787-2990-4E4B-B251-E8CBDF582171}" sibTransId="{2E5B6749-9978-451C-BFCD-7EBE4D31735F}"/>
    <dgm:cxn modelId="{27954375-6887-41B3-8DEF-93A0D65475C7}" type="presOf" srcId="{4F2F17D7-A492-4368-A5CC-3CB8F9F1E70B}" destId="{49947724-E764-4FA0-9800-F5019185D819}" srcOrd="0" destOrd="0" presId="urn:microsoft.com/office/officeart/2018/2/layout/IconVerticalSolidList"/>
    <dgm:cxn modelId="{36DD9357-6AD0-4507-ADF8-97A071BC77B1}" type="presOf" srcId="{58A116CD-3976-42D9-B290-AD90579ADCE0}" destId="{A44C9711-FA96-43A0-B98B-CACA896D6211}" srcOrd="0" destOrd="0" presId="urn:microsoft.com/office/officeart/2018/2/layout/IconVerticalSolidList"/>
    <dgm:cxn modelId="{1859A8AE-E315-418D-94A4-119DAA36E5C1}" type="presOf" srcId="{D1CD5E1A-8FC7-43AE-83A7-0CA10CF86563}" destId="{AF039652-5B8C-41CC-8B5E-7FA33211CEC1}" srcOrd="0" destOrd="0" presId="urn:microsoft.com/office/officeart/2018/2/layout/IconVerticalSolidList"/>
    <dgm:cxn modelId="{B79044E6-5B80-4D2E-991B-5EAC4BDE3C88}" srcId="{D1CD5E1A-8FC7-43AE-83A7-0CA10CF86563}" destId="{E6CB2570-BDE6-4BBE-9DD4-ACC76873C307}" srcOrd="0" destOrd="0" parTransId="{4D939D8F-C29F-44DD-BC84-FAB83C35EE6F}" sibTransId="{3E727A92-E5BA-4B22-AA9D-129496556015}"/>
    <dgm:cxn modelId="{FAFB8CAD-434B-4B9D-8D02-69A62722290D}" type="presParOf" srcId="{AF039652-5B8C-41CC-8B5E-7FA33211CEC1}" destId="{727223CA-E4EF-4726-9394-5EE2A0957FD7}" srcOrd="0" destOrd="0" presId="urn:microsoft.com/office/officeart/2018/2/layout/IconVerticalSolidList"/>
    <dgm:cxn modelId="{5A4702FB-2038-4491-ADA8-80E074B4EA34}" type="presParOf" srcId="{727223CA-E4EF-4726-9394-5EE2A0957FD7}" destId="{EF2D7CDB-7C51-4B13-8C12-5355B979AFDF}" srcOrd="0" destOrd="0" presId="urn:microsoft.com/office/officeart/2018/2/layout/IconVerticalSolidList"/>
    <dgm:cxn modelId="{81048447-F30D-4C95-BB30-051FAAE2BC2C}" type="presParOf" srcId="{727223CA-E4EF-4726-9394-5EE2A0957FD7}" destId="{7C559923-7405-4CE0-8C10-129DD057CD36}" srcOrd="1" destOrd="0" presId="urn:microsoft.com/office/officeart/2018/2/layout/IconVerticalSolidList"/>
    <dgm:cxn modelId="{8F2B572C-5806-44AB-8EC4-4095B571F226}" type="presParOf" srcId="{727223CA-E4EF-4726-9394-5EE2A0957FD7}" destId="{CEC94F70-0E28-4508-847D-AF7D102E4AF2}" srcOrd="2" destOrd="0" presId="urn:microsoft.com/office/officeart/2018/2/layout/IconVerticalSolidList"/>
    <dgm:cxn modelId="{160CDACB-B7D1-47D8-B73D-D5FCCFD8A87E}" type="presParOf" srcId="{727223CA-E4EF-4726-9394-5EE2A0957FD7}" destId="{2C26DF95-4AA3-415A-9421-3BE068B111EB}" srcOrd="3" destOrd="0" presId="urn:microsoft.com/office/officeart/2018/2/layout/IconVerticalSolidList"/>
    <dgm:cxn modelId="{455D606B-DDD1-4E86-91D8-240EB9929B09}" type="presParOf" srcId="{AF039652-5B8C-41CC-8B5E-7FA33211CEC1}" destId="{873507D7-1E05-425C-99C6-9BE8D0114AC7}" srcOrd="1" destOrd="0" presId="urn:microsoft.com/office/officeart/2018/2/layout/IconVerticalSolidList"/>
    <dgm:cxn modelId="{0A6FD0BC-7474-4E2E-B451-DDB2583E0DF2}" type="presParOf" srcId="{AF039652-5B8C-41CC-8B5E-7FA33211CEC1}" destId="{3077FD5E-A053-4FE7-9297-65DA8E205553}" srcOrd="2" destOrd="0" presId="urn:microsoft.com/office/officeart/2018/2/layout/IconVerticalSolidList"/>
    <dgm:cxn modelId="{8E365900-8D1B-40CD-9368-E51F7B0C9BAC}" type="presParOf" srcId="{3077FD5E-A053-4FE7-9297-65DA8E205553}" destId="{FBB5BE8E-5E4D-405D-8914-9D7D5C258D5E}" srcOrd="0" destOrd="0" presId="urn:microsoft.com/office/officeart/2018/2/layout/IconVerticalSolidList"/>
    <dgm:cxn modelId="{4C67F241-25D6-4ECC-9FFE-7A1E1A4F5248}" type="presParOf" srcId="{3077FD5E-A053-4FE7-9297-65DA8E205553}" destId="{7A5CBA70-6313-4CCD-A8D8-051EAA475761}" srcOrd="1" destOrd="0" presId="urn:microsoft.com/office/officeart/2018/2/layout/IconVerticalSolidList"/>
    <dgm:cxn modelId="{35EF1E7B-4B3B-437D-AA10-09DAEED62080}" type="presParOf" srcId="{3077FD5E-A053-4FE7-9297-65DA8E205553}" destId="{4DEAA1AF-9CF1-4A30-9DDB-4CBD40FBA36C}" srcOrd="2" destOrd="0" presId="urn:microsoft.com/office/officeart/2018/2/layout/IconVerticalSolidList"/>
    <dgm:cxn modelId="{837A5F11-E047-4E21-AB5C-5701F4FE27DC}" type="presParOf" srcId="{3077FD5E-A053-4FE7-9297-65DA8E205553}" destId="{A44C9711-FA96-43A0-B98B-CACA896D6211}" srcOrd="3" destOrd="0" presId="urn:microsoft.com/office/officeart/2018/2/layout/IconVerticalSolidList"/>
    <dgm:cxn modelId="{B28310D8-D6B2-463B-9A08-16E69C12FFCD}" type="presParOf" srcId="{AF039652-5B8C-41CC-8B5E-7FA33211CEC1}" destId="{111B3605-C4BA-4518-9A3C-CAD8CFFEF13D}" srcOrd="3" destOrd="0" presId="urn:microsoft.com/office/officeart/2018/2/layout/IconVerticalSolidList"/>
    <dgm:cxn modelId="{693D4E30-D798-4BED-98C1-1F3320F92B1F}" type="presParOf" srcId="{AF039652-5B8C-41CC-8B5E-7FA33211CEC1}" destId="{1C32C999-A822-4FAA-AA54-311CC4AD0EE6}" srcOrd="4" destOrd="0" presId="urn:microsoft.com/office/officeart/2018/2/layout/IconVerticalSolidList"/>
    <dgm:cxn modelId="{C06F4FC4-A2CE-4EF8-8945-8CB8DB5FEC2C}" type="presParOf" srcId="{1C32C999-A822-4FAA-AA54-311CC4AD0EE6}" destId="{B21FD964-2E57-4D19-9BCA-F75F5F87AF7B}" srcOrd="0" destOrd="0" presId="urn:microsoft.com/office/officeart/2018/2/layout/IconVerticalSolidList"/>
    <dgm:cxn modelId="{F03EBDDF-8A99-42DC-8240-92DB637E8BAA}" type="presParOf" srcId="{1C32C999-A822-4FAA-AA54-311CC4AD0EE6}" destId="{CB3BD21E-C5DB-4B8E-A462-862B8ADC75E6}" srcOrd="1" destOrd="0" presId="urn:microsoft.com/office/officeart/2018/2/layout/IconVerticalSolidList"/>
    <dgm:cxn modelId="{38141A15-8F4F-4BC6-9217-6707C6A883D4}" type="presParOf" srcId="{1C32C999-A822-4FAA-AA54-311CC4AD0EE6}" destId="{CF6E37EF-4B09-4C1A-B6FB-F8C6155C9211}" srcOrd="2" destOrd="0" presId="urn:microsoft.com/office/officeart/2018/2/layout/IconVerticalSolidList"/>
    <dgm:cxn modelId="{8B307F92-52D4-4BB3-9218-377698EB227A}" type="presParOf" srcId="{1C32C999-A822-4FAA-AA54-311CC4AD0EE6}" destId="{49947724-E764-4FA0-9800-F5019185D81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61DDED7-16BA-411C-83FC-20DE661CD1F1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7C7402D4-2939-409E-B770-F67E58C5161F}">
      <dgm:prSet/>
      <dgm:spPr/>
      <dgm:t>
        <a:bodyPr/>
        <a:lstStyle/>
        <a:p>
          <a:pPr>
            <a:defRPr cap="all"/>
          </a:pPr>
          <a:r>
            <a:rPr lang="en-US"/>
            <a:t>Linaer Regression Model</a:t>
          </a:r>
        </a:p>
      </dgm:t>
    </dgm:pt>
    <dgm:pt modelId="{52736377-8449-4015-A6B3-68414BF1FD70}" type="parTrans" cxnId="{9A7B5F3B-5721-4521-8CD2-CED48C0807C0}">
      <dgm:prSet/>
      <dgm:spPr/>
      <dgm:t>
        <a:bodyPr/>
        <a:lstStyle/>
        <a:p>
          <a:endParaRPr lang="en-US"/>
        </a:p>
      </dgm:t>
    </dgm:pt>
    <dgm:pt modelId="{1B7E7081-C455-41B2-B8DF-74ADDDD7F9D5}" type="sibTrans" cxnId="{9A7B5F3B-5721-4521-8CD2-CED48C0807C0}">
      <dgm:prSet/>
      <dgm:spPr/>
      <dgm:t>
        <a:bodyPr/>
        <a:lstStyle/>
        <a:p>
          <a:endParaRPr lang="en-US"/>
        </a:p>
      </dgm:t>
    </dgm:pt>
    <dgm:pt modelId="{969BF40C-576A-42FB-9E4F-41A24BE21B87}">
      <dgm:prSet/>
      <dgm:spPr/>
      <dgm:t>
        <a:bodyPr/>
        <a:lstStyle/>
        <a:p>
          <a:pPr>
            <a:defRPr cap="all"/>
          </a:pPr>
          <a:r>
            <a:rPr lang="en-US"/>
            <a:t>Random Forest Regressor Model</a:t>
          </a:r>
        </a:p>
      </dgm:t>
    </dgm:pt>
    <dgm:pt modelId="{D9BE9C05-5E6C-4DE1-8010-5F2990B24128}" type="parTrans" cxnId="{DCE82485-4C8E-4B9F-8355-D170944915CC}">
      <dgm:prSet/>
      <dgm:spPr/>
      <dgm:t>
        <a:bodyPr/>
        <a:lstStyle/>
        <a:p>
          <a:endParaRPr lang="en-US"/>
        </a:p>
      </dgm:t>
    </dgm:pt>
    <dgm:pt modelId="{CA395DF3-ADA2-406D-8273-E22D8A0E47F0}" type="sibTrans" cxnId="{DCE82485-4C8E-4B9F-8355-D170944915CC}">
      <dgm:prSet/>
      <dgm:spPr/>
      <dgm:t>
        <a:bodyPr/>
        <a:lstStyle/>
        <a:p>
          <a:endParaRPr lang="en-US"/>
        </a:p>
      </dgm:t>
    </dgm:pt>
    <dgm:pt modelId="{6B771277-E763-44E8-8C38-279E2FC97FB3}" type="pres">
      <dgm:prSet presAssocID="{561DDED7-16BA-411C-83FC-20DE661CD1F1}" presName="root" presStyleCnt="0">
        <dgm:presLayoutVars>
          <dgm:dir/>
          <dgm:resizeHandles val="exact"/>
        </dgm:presLayoutVars>
      </dgm:prSet>
      <dgm:spPr/>
    </dgm:pt>
    <dgm:pt modelId="{2AE4F30B-A569-4621-83E8-80C3D9714D58}" type="pres">
      <dgm:prSet presAssocID="{7C7402D4-2939-409E-B770-F67E58C5161F}" presName="compNode" presStyleCnt="0"/>
      <dgm:spPr/>
    </dgm:pt>
    <dgm:pt modelId="{07244BD3-ACCE-4FEA-AA92-E34837874FDC}" type="pres">
      <dgm:prSet presAssocID="{7C7402D4-2939-409E-B770-F67E58C5161F}" presName="iconBgRect" presStyleLbl="bgShp" presStyleIdx="0" presStyleCnt="2"/>
      <dgm:spPr/>
    </dgm:pt>
    <dgm:pt modelId="{B0E916C4-E6E9-4C23-8908-794D355C49F6}" type="pres">
      <dgm:prSet presAssocID="{7C7402D4-2939-409E-B770-F67E58C5161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E67EF332-25C4-434C-9E91-0A4BAF20A2C4}" type="pres">
      <dgm:prSet presAssocID="{7C7402D4-2939-409E-B770-F67E58C5161F}" presName="spaceRect" presStyleCnt="0"/>
      <dgm:spPr/>
    </dgm:pt>
    <dgm:pt modelId="{F87983C0-2139-4765-BFAD-FD8EF30BBD0E}" type="pres">
      <dgm:prSet presAssocID="{7C7402D4-2939-409E-B770-F67E58C5161F}" presName="textRect" presStyleLbl="revTx" presStyleIdx="0" presStyleCnt="2">
        <dgm:presLayoutVars>
          <dgm:chMax val="1"/>
          <dgm:chPref val="1"/>
        </dgm:presLayoutVars>
      </dgm:prSet>
      <dgm:spPr/>
    </dgm:pt>
    <dgm:pt modelId="{A75BF67A-EB49-48D7-B04D-AB1742B8B470}" type="pres">
      <dgm:prSet presAssocID="{1B7E7081-C455-41B2-B8DF-74ADDDD7F9D5}" presName="sibTrans" presStyleCnt="0"/>
      <dgm:spPr/>
    </dgm:pt>
    <dgm:pt modelId="{292446B5-18D0-4D9F-B96F-C7AB082CAA79}" type="pres">
      <dgm:prSet presAssocID="{969BF40C-576A-42FB-9E4F-41A24BE21B87}" presName="compNode" presStyleCnt="0"/>
      <dgm:spPr/>
    </dgm:pt>
    <dgm:pt modelId="{465218B6-25AE-42E5-92BC-4D2E9FEF89E2}" type="pres">
      <dgm:prSet presAssocID="{969BF40C-576A-42FB-9E4F-41A24BE21B87}" presName="iconBgRect" presStyleLbl="bgShp" presStyleIdx="1" presStyleCnt="2"/>
      <dgm:spPr/>
    </dgm:pt>
    <dgm:pt modelId="{50E88148-ACDE-4F00-99EB-8CF995DACD38}" type="pres">
      <dgm:prSet presAssocID="{969BF40C-576A-42FB-9E4F-41A24BE21B8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02A93272-D0EC-4F94-AF6A-094E33687C88}" type="pres">
      <dgm:prSet presAssocID="{969BF40C-576A-42FB-9E4F-41A24BE21B87}" presName="spaceRect" presStyleCnt="0"/>
      <dgm:spPr/>
    </dgm:pt>
    <dgm:pt modelId="{C01F956C-2F31-4896-870A-0A271BE2ACF7}" type="pres">
      <dgm:prSet presAssocID="{969BF40C-576A-42FB-9E4F-41A24BE21B8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9A7B5F3B-5721-4521-8CD2-CED48C0807C0}" srcId="{561DDED7-16BA-411C-83FC-20DE661CD1F1}" destId="{7C7402D4-2939-409E-B770-F67E58C5161F}" srcOrd="0" destOrd="0" parTransId="{52736377-8449-4015-A6B3-68414BF1FD70}" sibTransId="{1B7E7081-C455-41B2-B8DF-74ADDDD7F9D5}"/>
    <dgm:cxn modelId="{DCE82485-4C8E-4B9F-8355-D170944915CC}" srcId="{561DDED7-16BA-411C-83FC-20DE661CD1F1}" destId="{969BF40C-576A-42FB-9E4F-41A24BE21B87}" srcOrd="1" destOrd="0" parTransId="{D9BE9C05-5E6C-4DE1-8010-5F2990B24128}" sibTransId="{CA395DF3-ADA2-406D-8273-E22D8A0E47F0}"/>
    <dgm:cxn modelId="{874F06C6-36F5-4A09-B81D-BCDB8A070653}" type="presOf" srcId="{7C7402D4-2939-409E-B770-F67E58C5161F}" destId="{F87983C0-2139-4765-BFAD-FD8EF30BBD0E}" srcOrd="0" destOrd="0" presId="urn:microsoft.com/office/officeart/2018/5/layout/IconCircleLabelList"/>
    <dgm:cxn modelId="{66DE17CE-4CA5-448C-9CC5-7F2DF0819971}" type="presOf" srcId="{561DDED7-16BA-411C-83FC-20DE661CD1F1}" destId="{6B771277-E763-44E8-8C38-279E2FC97FB3}" srcOrd="0" destOrd="0" presId="urn:microsoft.com/office/officeart/2018/5/layout/IconCircleLabelList"/>
    <dgm:cxn modelId="{22748FE7-BC2E-4AA2-A21C-DCDE5815F11D}" type="presOf" srcId="{969BF40C-576A-42FB-9E4F-41A24BE21B87}" destId="{C01F956C-2F31-4896-870A-0A271BE2ACF7}" srcOrd="0" destOrd="0" presId="urn:microsoft.com/office/officeart/2018/5/layout/IconCircleLabelList"/>
    <dgm:cxn modelId="{6887CE81-D0A1-4841-8DD6-FEA394A18ACD}" type="presParOf" srcId="{6B771277-E763-44E8-8C38-279E2FC97FB3}" destId="{2AE4F30B-A569-4621-83E8-80C3D9714D58}" srcOrd="0" destOrd="0" presId="urn:microsoft.com/office/officeart/2018/5/layout/IconCircleLabelList"/>
    <dgm:cxn modelId="{7871F4F2-2AE7-4170-BBD2-C0FD31CE3659}" type="presParOf" srcId="{2AE4F30B-A569-4621-83E8-80C3D9714D58}" destId="{07244BD3-ACCE-4FEA-AA92-E34837874FDC}" srcOrd="0" destOrd="0" presId="urn:microsoft.com/office/officeart/2018/5/layout/IconCircleLabelList"/>
    <dgm:cxn modelId="{E77B40D0-CEF6-4450-B8C8-7F9518C01BB7}" type="presParOf" srcId="{2AE4F30B-A569-4621-83E8-80C3D9714D58}" destId="{B0E916C4-E6E9-4C23-8908-794D355C49F6}" srcOrd="1" destOrd="0" presId="urn:microsoft.com/office/officeart/2018/5/layout/IconCircleLabelList"/>
    <dgm:cxn modelId="{D048007A-2677-468E-BCAA-A63BFB923242}" type="presParOf" srcId="{2AE4F30B-A569-4621-83E8-80C3D9714D58}" destId="{E67EF332-25C4-434C-9E91-0A4BAF20A2C4}" srcOrd="2" destOrd="0" presId="urn:microsoft.com/office/officeart/2018/5/layout/IconCircleLabelList"/>
    <dgm:cxn modelId="{0DDFE1C5-00B3-4176-B744-75D6B41DAF5D}" type="presParOf" srcId="{2AE4F30B-A569-4621-83E8-80C3D9714D58}" destId="{F87983C0-2139-4765-BFAD-FD8EF30BBD0E}" srcOrd="3" destOrd="0" presId="urn:microsoft.com/office/officeart/2018/5/layout/IconCircleLabelList"/>
    <dgm:cxn modelId="{26C903F1-AAC7-4623-A588-EF469B7A2ADB}" type="presParOf" srcId="{6B771277-E763-44E8-8C38-279E2FC97FB3}" destId="{A75BF67A-EB49-48D7-B04D-AB1742B8B470}" srcOrd="1" destOrd="0" presId="urn:microsoft.com/office/officeart/2018/5/layout/IconCircleLabelList"/>
    <dgm:cxn modelId="{4E4E59C1-2E23-431A-875C-EF0853910AF9}" type="presParOf" srcId="{6B771277-E763-44E8-8C38-279E2FC97FB3}" destId="{292446B5-18D0-4D9F-B96F-C7AB082CAA79}" srcOrd="2" destOrd="0" presId="urn:microsoft.com/office/officeart/2018/5/layout/IconCircleLabelList"/>
    <dgm:cxn modelId="{A2C236DC-563B-4A8E-B42E-E19722F71771}" type="presParOf" srcId="{292446B5-18D0-4D9F-B96F-C7AB082CAA79}" destId="{465218B6-25AE-42E5-92BC-4D2E9FEF89E2}" srcOrd="0" destOrd="0" presId="urn:microsoft.com/office/officeart/2018/5/layout/IconCircleLabelList"/>
    <dgm:cxn modelId="{CA34F214-4588-426E-8000-AFD05AFEF632}" type="presParOf" srcId="{292446B5-18D0-4D9F-B96F-C7AB082CAA79}" destId="{50E88148-ACDE-4F00-99EB-8CF995DACD38}" srcOrd="1" destOrd="0" presId="urn:microsoft.com/office/officeart/2018/5/layout/IconCircleLabelList"/>
    <dgm:cxn modelId="{82447612-506D-48B9-A809-BC18D1F94DDD}" type="presParOf" srcId="{292446B5-18D0-4D9F-B96F-C7AB082CAA79}" destId="{02A93272-D0EC-4F94-AF6A-094E33687C88}" srcOrd="2" destOrd="0" presId="urn:microsoft.com/office/officeart/2018/5/layout/IconCircleLabelList"/>
    <dgm:cxn modelId="{0940712C-5E7C-44EC-B0FE-CC6B36913221}" type="presParOf" srcId="{292446B5-18D0-4D9F-B96F-C7AB082CAA79}" destId="{C01F956C-2F31-4896-870A-0A271BE2ACF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A577B6-1DFD-4FC9-A6A5-963D432428C4}">
      <dsp:nvSpPr>
        <dsp:cNvPr id="0" name=""/>
        <dsp:cNvSpPr/>
      </dsp:nvSpPr>
      <dsp:spPr>
        <a:xfrm>
          <a:off x="0" y="72549"/>
          <a:ext cx="6513603" cy="186352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Prediction of house price based on various features/facilities</a:t>
          </a:r>
        </a:p>
      </dsp:txBody>
      <dsp:txXfrm>
        <a:off x="90970" y="163519"/>
        <a:ext cx="6331663" cy="1681582"/>
      </dsp:txXfrm>
    </dsp:sp>
    <dsp:sp modelId="{B559CB1F-54F1-4EDB-B311-25C1729E3BAC}">
      <dsp:nvSpPr>
        <dsp:cNvPr id="0" name=""/>
        <dsp:cNvSpPr/>
      </dsp:nvSpPr>
      <dsp:spPr>
        <a:xfrm>
          <a:off x="0" y="2010951"/>
          <a:ext cx="6513603" cy="1863522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House price is the target variable and all the features which influence it is the independent variables</a:t>
          </a:r>
        </a:p>
      </dsp:txBody>
      <dsp:txXfrm>
        <a:off x="90970" y="2101921"/>
        <a:ext cx="6331663" cy="1681582"/>
      </dsp:txXfrm>
    </dsp:sp>
    <dsp:sp modelId="{6B64772B-668D-4734-B440-49EEC0B6B851}">
      <dsp:nvSpPr>
        <dsp:cNvPr id="0" name=""/>
        <dsp:cNvSpPr/>
      </dsp:nvSpPr>
      <dsp:spPr>
        <a:xfrm>
          <a:off x="0" y="3949354"/>
          <a:ext cx="6513603" cy="1863522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Train the dataset using various ML model &amp; choose the  best suited model so that we can achieve the more accuracy on house price prediction </a:t>
          </a:r>
        </a:p>
      </dsp:txBody>
      <dsp:txXfrm>
        <a:off x="90970" y="4040324"/>
        <a:ext cx="6331663" cy="16815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62C260-6B76-40AE-BE88-38675730DC47}">
      <dsp:nvSpPr>
        <dsp:cNvPr id="0" name=""/>
        <dsp:cNvSpPr/>
      </dsp:nvSpPr>
      <dsp:spPr>
        <a:xfrm>
          <a:off x="0" y="1903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44B2E6-9008-451C-A6FA-7206A3F96F8C}">
      <dsp:nvSpPr>
        <dsp:cNvPr id="0" name=""/>
        <dsp:cNvSpPr/>
      </dsp:nvSpPr>
      <dsp:spPr>
        <a:xfrm>
          <a:off x="245405" y="184436"/>
          <a:ext cx="446191" cy="4461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366DC2-1036-4FF1-8979-F8ED56F8580F}">
      <dsp:nvSpPr>
        <dsp:cNvPr id="0" name=""/>
        <dsp:cNvSpPr/>
      </dsp:nvSpPr>
      <dsp:spPr>
        <a:xfrm>
          <a:off x="937002" y="1903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Get the data set and load it</a:t>
          </a:r>
        </a:p>
      </dsp:txBody>
      <dsp:txXfrm>
        <a:off x="937002" y="1903"/>
        <a:ext cx="5576601" cy="811257"/>
      </dsp:txXfrm>
    </dsp:sp>
    <dsp:sp modelId="{FDDA1507-81BB-4DE5-8C21-CF970F7C81EE}">
      <dsp:nvSpPr>
        <dsp:cNvPr id="0" name=""/>
        <dsp:cNvSpPr/>
      </dsp:nvSpPr>
      <dsp:spPr>
        <a:xfrm>
          <a:off x="0" y="1015975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666C9A-3004-4C8C-91D4-FC145F837D20}">
      <dsp:nvSpPr>
        <dsp:cNvPr id="0" name=""/>
        <dsp:cNvSpPr/>
      </dsp:nvSpPr>
      <dsp:spPr>
        <a:xfrm>
          <a:off x="245405" y="1198508"/>
          <a:ext cx="446191" cy="4461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389AA7-45AE-4122-BDD8-965B2E13FB3C}">
      <dsp:nvSpPr>
        <dsp:cNvPr id="0" name=""/>
        <dsp:cNvSpPr/>
      </dsp:nvSpPr>
      <dsp:spPr>
        <a:xfrm>
          <a:off x="937002" y="1015975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Do EDA on data set.</a:t>
          </a:r>
        </a:p>
      </dsp:txBody>
      <dsp:txXfrm>
        <a:off x="937002" y="1015975"/>
        <a:ext cx="5576601" cy="811257"/>
      </dsp:txXfrm>
    </dsp:sp>
    <dsp:sp modelId="{F15A3988-9D3D-48C1-BBE0-99AC8598DD58}">
      <dsp:nvSpPr>
        <dsp:cNvPr id="0" name=""/>
        <dsp:cNvSpPr/>
      </dsp:nvSpPr>
      <dsp:spPr>
        <a:xfrm>
          <a:off x="0" y="2030048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33FB8D-EB87-4913-8C55-DE47CE20DEFB}">
      <dsp:nvSpPr>
        <dsp:cNvPr id="0" name=""/>
        <dsp:cNvSpPr/>
      </dsp:nvSpPr>
      <dsp:spPr>
        <a:xfrm>
          <a:off x="245405" y="2212581"/>
          <a:ext cx="446191" cy="44619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92D31D-A836-4461-AD98-989A07EF1B92}">
      <dsp:nvSpPr>
        <dsp:cNvPr id="0" name=""/>
        <dsp:cNvSpPr/>
      </dsp:nvSpPr>
      <dsp:spPr>
        <a:xfrm>
          <a:off x="937002" y="2030048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Find out the correlation of all the features with respect to house price</a:t>
          </a:r>
        </a:p>
      </dsp:txBody>
      <dsp:txXfrm>
        <a:off x="937002" y="2030048"/>
        <a:ext cx="5576601" cy="811257"/>
      </dsp:txXfrm>
    </dsp:sp>
    <dsp:sp modelId="{3CF0F58C-A8B2-4C07-9B85-B0A4148C6D1B}">
      <dsp:nvSpPr>
        <dsp:cNvPr id="0" name=""/>
        <dsp:cNvSpPr/>
      </dsp:nvSpPr>
      <dsp:spPr>
        <a:xfrm>
          <a:off x="0" y="3044120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69B5A3-7C95-4C82-BAFF-D2978DC21DF9}">
      <dsp:nvSpPr>
        <dsp:cNvPr id="0" name=""/>
        <dsp:cNvSpPr/>
      </dsp:nvSpPr>
      <dsp:spPr>
        <a:xfrm>
          <a:off x="245405" y="3226653"/>
          <a:ext cx="446191" cy="44619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AF931D-4500-440D-B4BE-6A63602BA7D0}">
      <dsp:nvSpPr>
        <dsp:cNvPr id="0" name=""/>
        <dsp:cNvSpPr/>
      </dsp:nvSpPr>
      <dsp:spPr>
        <a:xfrm>
          <a:off x="937002" y="3044120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Choose the no of features to process it on ML model</a:t>
          </a:r>
        </a:p>
      </dsp:txBody>
      <dsp:txXfrm>
        <a:off x="937002" y="3044120"/>
        <a:ext cx="5576601" cy="811257"/>
      </dsp:txXfrm>
    </dsp:sp>
    <dsp:sp modelId="{CD05221E-F75B-45D4-9B64-6D8813022B1A}">
      <dsp:nvSpPr>
        <dsp:cNvPr id="0" name=""/>
        <dsp:cNvSpPr/>
      </dsp:nvSpPr>
      <dsp:spPr>
        <a:xfrm>
          <a:off x="0" y="4058192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4A3F59-2143-4703-844B-7E3F22451D06}">
      <dsp:nvSpPr>
        <dsp:cNvPr id="0" name=""/>
        <dsp:cNvSpPr/>
      </dsp:nvSpPr>
      <dsp:spPr>
        <a:xfrm>
          <a:off x="245405" y="4240725"/>
          <a:ext cx="446191" cy="44619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CAB6C0-8115-4DE0-B557-595ED983DBC4}">
      <dsp:nvSpPr>
        <dsp:cNvPr id="0" name=""/>
        <dsp:cNvSpPr/>
      </dsp:nvSpPr>
      <dsp:spPr>
        <a:xfrm>
          <a:off x="937002" y="4058192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Find out the models accuracy.</a:t>
          </a:r>
        </a:p>
      </dsp:txBody>
      <dsp:txXfrm>
        <a:off x="937002" y="4058192"/>
        <a:ext cx="5576601" cy="811257"/>
      </dsp:txXfrm>
    </dsp:sp>
    <dsp:sp modelId="{0F8AB244-0036-4A15-9C8D-7E65330E3684}">
      <dsp:nvSpPr>
        <dsp:cNvPr id="0" name=""/>
        <dsp:cNvSpPr/>
      </dsp:nvSpPr>
      <dsp:spPr>
        <a:xfrm>
          <a:off x="0" y="5072264"/>
          <a:ext cx="6513603" cy="8112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122F54-957F-401E-BA1B-0524580A2E50}">
      <dsp:nvSpPr>
        <dsp:cNvPr id="0" name=""/>
        <dsp:cNvSpPr/>
      </dsp:nvSpPr>
      <dsp:spPr>
        <a:xfrm>
          <a:off x="245405" y="5254797"/>
          <a:ext cx="446191" cy="44619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7D9563-C8EA-4569-8D9A-FB4642F0E7E0}">
      <dsp:nvSpPr>
        <dsp:cNvPr id="0" name=""/>
        <dsp:cNvSpPr/>
      </dsp:nvSpPr>
      <dsp:spPr>
        <a:xfrm>
          <a:off x="937002" y="5072264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Select the ML model which gives the most reliable accuracy</a:t>
          </a:r>
        </a:p>
      </dsp:txBody>
      <dsp:txXfrm>
        <a:off x="937002" y="5072264"/>
        <a:ext cx="5576601" cy="8112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2D7CDB-7C51-4B13-8C12-5355B979AFDF}">
      <dsp:nvSpPr>
        <dsp:cNvPr id="0" name=""/>
        <dsp:cNvSpPr/>
      </dsp:nvSpPr>
      <dsp:spPr>
        <a:xfrm>
          <a:off x="0" y="718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559923-7405-4CE0-8C10-129DD057CD36}">
      <dsp:nvSpPr>
        <dsp:cNvPr id="0" name=""/>
        <dsp:cNvSpPr/>
      </dsp:nvSpPr>
      <dsp:spPr>
        <a:xfrm>
          <a:off x="508544" y="378974"/>
          <a:ext cx="924626" cy="9246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26DF95-4AA3-415A-9421-3BE068B111EB}">
      <dsp:nvSpPr>
        <dsp:cNvPr id="0" name=""/>
        <dsp:cNvSpPr/>
      </dsp:nvSpPr>
      <dsp:spPr>
        <a:xfrm>
          <a:off x="1941716" y="718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Dropping irrelevant columns</a:t>
          </a:r>
        </a:p>
      </dsp:txBody>
      <dsp:txXfrm>
        <a:off x="1941716" y="718"/>
        <a:ext cx="4571887" cy="1681139"/>
      </dsp:txXfrm>
    </dsp:sp>
    <dsp:sp modelId="{FBB5BE8E-5E4D-405D-8914-9D7D5C258D5E}">
      <dsp:nvSpPr>
        <dsp:cNvPr id="0" name=""/>
        <dsp:cNvSpPr/>
      </dsp:nvSpPr>
      <dsp:spPr>
        <a:xfrm>
          <a:off x="0" y="2102143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5CBA70-6313-4CCD-A8D8-051EAA475761}">
      <dsp:nvSpPr>
        <dsp:cNvPr id="0" name=""/>
        <dsp:cNvSpPr/>
      </dsp:nvSpPr>
      <dsp:spPr>
        <a:xfrm>
          <a:off x="508544" y="2480399"/>
          <a:ext cx="924626" cy="9246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4C9711-FA96-43A0-B98B-CACA896D6211}">
      <dsp:nvSpPr>
        <dsp:cNvPr id="0" name=""/>
        <dsp:cNvSpPr/>
      </dsp:nvSpPr>
      <dsp:spPr>
        <a:xfrm>
          <a:off x="1941716" y="2102143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Handling of missing data i’e replacing it with mean, mode &amp; np.NaN values</a:t>
          </a:r>
        </a:p>
      </dsp:txBody>
      <dsp:txXfrm>
        <a:off x="1941716" y="2102143"/>
        <a:ext cx="4571887" cy="1681139"/>
      </dsp:txXfrm>
    </dsp:sp>
    <dsp:sp modelId="{B21FD964-2E57-4D19-9BCA-F75F5F87AF7B}">
      <dsp:nvSpPr>
        <dsp:cNvPr id="0" name=""/>
        <dsp:cNvSpPr/>
      </dsp:nvSpPr>
      <dsp:spPr>
        <a:xfrm>
          <a:off x="0" y="4203567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3BD21E-C5DB-4B8E-A462-862B8ADC75E6}">
      <dsp:nvSpPr>
        <dsp:cNvPr id="0" name=""/>
        <dsp:cNvSpPr/>
      </dsp:nvSpPr>
      <dsp:spPr>
        <a:xfrm>
          <a:off x="508544" y="4581824"/>
          <a:ext cx="924626" cy="9246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947724-E764-4FA0-9800-F5019185D819}">
      <dsp:nvSpPr>
        <dsp:cNvPr id="0" name=""/>
        <dsp:cNvSpPr/>
      </dsp:nvSpPr>
      <dsp:spPr>
        <a:xfrm>
          <a:off x="1941716" y="4203567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Make sure missing data handled properly </a:t>
          </a:r>
        </a:p>
      </dsp:txBody>
      <dsp:txXfrm>
        <a:off x="1941716" y="4203567"/>
        <a:ext cx="4571887" cy="168113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244BD3-ACCE-4FEA-AA92-E34837874FDC}">
      <dsp:nvSpPr>
        <dsp:cNvPr id="0" name=""/>
        <dsp:cNvSpPr/>
      </dsp:nvSpPr>
      <dsp:spPr>
        <a:xfrm>
          <a:off x="596036" y="1390212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E916C4-E6E9-4C23-8908-794D355C49F6}">
      <dsp:nvSpPr>
        <dsp:cNvPr id="0" name=""/>
        <dsp:cNvSpPr/>
      </dsp:nvSpPr>
      <dsp:spPr>
        <a:xfrm>
          <a:off x="983598" y="1777775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7983C0-2139-4765-BFAD-FD8EF30BBD0E}">
      <dsp:nvSpPr>
        <dsp:cNvPr id="0" name=""/>
        <dsp:cNvSpPr/>
      </dsp:nvSpPr>
      <dsp:spPr>
        <a:xfrm>
          <a:off x="14692" y="3775213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Linaer Regression Model</a:t>
          </a:r>
        </a:p>
      </dsp:txBody>
      <dsp:txXfrm>
        <a:off x="14692" y="3775213"/>
        <a:ext cx="2981250" cy="720000"/>
      </dsp:txXfrm>
    </dsp:sp>
    <dsp:sp modelId="{465218B6-25AE-42E5-92BC-4D2E9FEF89E2}">
      <dsp:nvSpPr>
        <dsp:cNvPr id="0" name=""/>
        <dsp:cNvSpPr/>
      </dsp:nvSpPr>
      <dsp:spPr>
        <a:xfrm>
          <a:off x="4099005" y="1390212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E88148-ACDE-4F00-99EB-8CF995DACD38}">
      <dsp:nvSpPr>
        <dsp:cNvPr id="0" name=""/>
        <dsp:cNvSpPr/>
      </dsp:nvSpPr>
      <dsp:spPr>
        <a:xfrm>
          <a:off x="4486567" y="1777775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1F956C-2F31-4896-870A-0A271BE2ACF7}">
      <dsp:nvSpPr>
        <dsp:cNvPr id="0" name=""/>
        <dsp:cNvSpPr/>
      </dsp:nvSpPr>
      <dsp:spPr>
        <a:xfrm>
          <a:off x="3517661" y="3775213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Random Forest Regressor Model</a:t>
          </a:r>
        </a:p>
      </dsp:txBody>
      <dsp:txXfrm>
        <a:off x="3517661" y="3775213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13793" units="1/cm"/>
          <inkml:channelProperty channel="T" name="resolution" value="1" units="1/dev"/>
        </inkml:channelProperties>
      </inkml:inkSource>
      <inkml:timestamp xml:id="ts0" timeString="2019-11-10T11:16:54.036"/>
    </inkml:context>
    <inkml:brush xml:id="br0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32420 17735 0</inkml:trace>
</inkml:ink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svg>
</file>

<file path=ppt/media/image30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168BA-51D4-4B2B-BB55-6985C9978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B086E9-DC0F-424D-B552-72E30DF71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9B83E-1ED9-42D9-A3A8-992556B09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B9D86-E7CA-430D-9C1D-DA82ECF1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D9120-A029-4076-9ECA-BA522FFB2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794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360B2-60D4-4CF0-995F-36BDB0CB5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E5B07-7A5C-44B7-944A-38FF193E20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97F62-2855-4F84-A4C3-98DCD733A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534B9-B7E2-4CFF-9D9B-1C3DCFE59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10ACE-0C69-417F-9215-789C5E589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62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97F5E8-91D1-4F27-B535-6D219393E1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782B1-42A2-4989-BB08-E68F9D615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923F0-BD2A-4214-89E6-FD9F9EDA7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C8AB3-D9F8-46A9-A3BE-358A0AF9A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A6227-FDBA-46D9-9359-CD8885A0C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539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7B49E-7491-46EB-A93B-CC75D8269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E802A-F7DE-48A5-AB56-8594A9001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CE9FB-23F3-4B77-994C-B440CC90D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C900F-1657-4322-9628-2678C9243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8D67D-BE56-43BD-B595-4B563C2DC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51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5631D-D6FA-4638-A448-4E78CBF24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C8E9C-A12C-4097-9DF5-1790B330F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1A53C-128A-41E4-A53F-C616C81F5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741D4-0E7C-41DA-A79B-C2AE215E3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3AEE8-7D0E-4646-AEDD-B117D4584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591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983F3-C5D4-442A-B780-AB2B2144D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C3A5D-9491-4C28-9B64-C35405457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3DD671-455D-47E2-A3E3-036DE4EC5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E0B7ED-3A43-4E59-B64D-D06AC5607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89827-EA65-4C37-9FDF-9CB5CDF2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EB8E05-3992-4DB5-9308-9AC46921C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8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71516-D472-4017-AF71-E835384C8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0B6A1-8743-48AE-AE11-A1A51290B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75FDB-038A-4155-B604-BF3256FD6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4DD9FF-DA5E-4D9D-B832-AE7573B4D4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EDCD2D-A78A-4EEC-9D20-B9409F77E7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4E0803-E7D7-4E20-9D66-DBD1BAD16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689504-0052-40C1-9F79-B2A14D334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210A18-C1D8-47E1-A46B-8C7AFEC0A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909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FE5-0F42-4598-B2B3-3895A5E3D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3F689-7248-4B7B-82B0-013B3C1C7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D0D54D-4397-42EA-ABA8-C830B1D92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93940B-FCD7-4CDE-B825-E4976261E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2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BC9593-549F-43DC-9F67-1BDAD4F7F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C745B1-25E8-4A03-AD73-870712541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1B67E9-04C5-4B8E-AF0B-C8A1F12B9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53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E66E1-A6F4-4653-997C-7CA9DA14C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C1552-5B6E-4E40-95B0-50ECFFA16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23B578-AA6F-4BBC-8FA9-EA6608E4A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76A6F9-1728-4742-9838-5B120C085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E7433A-8B56-4A04-807A-1A7BED9AF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542AFB-CF19-4EAE-ADC1-8E8FFDA43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42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0ECA-264B-4635-952A-FBB38190E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91E649-FE3C-4FC5-8F4F-6D20B9E1E5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BFF8FB-8CAE-44CF-89C6-882F27CFC6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F23E83-E3E5-471F-9193-62CAD88BF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195F6B-9511-48CE-B935-57509A404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B1DCAA-87D9-4122-8D8F-74D260FB7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658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4499E-7BF4-4E0C-BC07-5BBA9A84E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EDF09-5668-4560-8245-346CEE45D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4DBF1-1699-4647-8A4B-7485E955D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6B62F-333E-4AB8-A068-651C19243C27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D1B84-25A7-4F17-A795-50F80DE43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4B0D7-2F2E-4CA5-BE8F-1AE284108C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9D754-8368-4D9C-A2F9-99FFBD1F5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022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1.emf"/><Relationship Id="rId5" Type="http://schemas.openxmlformats.org/officeDocument/2006/relationships/customXml" Target="../ink/ink1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40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solidFill>
            <a:schemeClr val="accent6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C322A4-3FD4-4080-9DB4-3BE69174B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6277" y="2061838"/>
            <a:ext cx="6959446" cy="1662475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ML Project on</a:t>
            </a:r>
            <a:br>
              <a:rPr lang="en-US" sz="4800">
                <a:solidFill>
                  <a:srgbClr val="FFFFFF"/>
                </a:solidFill>
              </a:rPr>
            </a:br>
            <a:r>
              <a:rPr lang="en-US" sz="4800">
                <a:solidFill>
                  <a:srgbClr val="FFFFFF"/>
                </a:solidFill>
              </a:rPr>
              <a:t>House Price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388629-E23D-4BDF-AF82-8C81D7C43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8938" y="3783690"/>
            <a:ext cx="5414125" cy="1196717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By ASHOK KUMAR GUAL</a:t>
            </a:r>
          </a:p>
          <a:p>
            <a:r>
              <a:rPr lang="en-US" sz="2000">
                <a:solidFill>
                  <a:srgbClr val="FFFFFF"/>
                </a:solidFill>
              </a:rPr>
              <a:t>MOB: +91-9901439279</a:t>
            </a:r>
          </a:p>
          <a:p>
            <a:r>
              <a:rPr lang="en-US" sz="2000">
                <a:solidFill>
                  <a:srgbClr val="FFFFFF"/>
                </a:solidFill>
              </a:rPr>
              <a:t>Email: gualashok@gmail.com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59EF5FE-EE59-4D11-9E97-79E5891B9A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431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63"/>
    </mc:Choice>
    <mc:Fallback>
      <p:transition spd="slow" advTm="27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23F36-F680-4BD5-A8DC-E259FDF11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4" y="1286934"/>
            <a:ext cx="9618132" cy="790147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</a:rPr>
              <a:t>Random Forest Regressor model on 15 &amp; 10 features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DFDDCE-45E4-4137-BAA8-E92D2F495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6935" y="2862470"/>
            <a:ext cx="9275048" cy="2252869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D712F48-EDD2-4567-A637-251A4F570B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30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06"/>
    </mc:Choice>
    <mc:Fallback>
      <p:transition spd="slow" advTm="37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97F60D-2D83-4B4C-8BA1-16E64DBFA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5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Random Forest Regressor model is the best suited model for house price prediction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A4FB473-8D46-4C38-B08F-02E8C2FB4D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FA3ED2E-D692-453D-B268-9184A88B24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19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928"/>
    </mc:Choice>
    <mc:Fallback>
      <p:transition spd="slow" advTm="31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BEE4A15-AAAF-4C09-A80D-A5B74D842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885372"/>
            <a:ext cx="6105194" cy="108814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BB41D281-874F-4E29-8559-0B4D71B17C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88973" y="2264230"/>
            <a:ext cx="6261589" cy="3033484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If we compare Linear Regression model and random forest regressor model using 15 &amp; 10 independent variables, Random forest model has higher accuracy and consistency. Hence we should choose random forest regressor model for house price prediction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655F35D-EA40-4A14-ADB3-CF83862D04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246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43"/>
    </mc:Choice>
    <mc:Fallback>
      <p:transition spd="slow" advTm="19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BA2FD2F-1F35-4D2C-BEDD-4A125EA04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D26C558-E1D6-44FA-8A9B-43BCC4447557}"/>
                  </a:ext>
                </a:extLst>
              </p14:cNvPr>
              <p14:cNvContentPartPr/>
              <p14:nvPr/>
            </p14:nvContentPartPr>
            <p14:xfrm>
              <a:off x="11671200" y="6384600"/>
              <a:ext cx="36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D26C558-E1D6-44FA-8A9B-43BCC444755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661840" y="6375240"/>
                <a:ext cx="19080" cy="1908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3BF4E28-77B1-40D9-B92C-043D212FCD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31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76"/>
    </mc:Choice>
    <mc:Fallback>
      <p:transition spd="slow" advTm="13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E773FC-4193-46A5-A9CD-09E5A9FFE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Objectives of this project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F1BD0A3-4F4A-48DE-9C4D-400F285C36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0078969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893FC15-A420-4049-A49F-36BB70E332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255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514"/>
    </mc:Choice>
    <mc:Fallback>
      <p:transition spd="slow" advTm="505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73F6FA-EA20-4733-8E59-6FBBD75D5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Steps followed for this project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556B301-F956-44C5-9FE1-56D2B6A1C2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0512931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69E3B05-985F-41C5-88DB-B8FC556CDB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762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431"/>
    </mc:Choice>
    <mc:Fallback>
      <p:transition spd="slow" advTm="75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C2D246-8FF4-40A8-BAAE-A43BCDA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lang="en-US" sz="2800"/>
              <a:t>EDA on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E148B-76AD-4BB1-A0C4-A6B5D9F50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3"/>
            <a:ext cx="3363974" cy="3415623"/>
          </a:xfrm>
        </p:spPr>
        <p:txBody>
          <a:bodyPr>
            <a:normAutofit/>
          </a:bodyPr>
          <a:lstStyle/>
          <a:p>
            <a:r>
              <a:rPr lang="en-US" sz="2000"/>
              <a:t> Shape of data: (1460,81)</a:t>
            </a:r>
          </a:p>
          <a:p>
            <a:pPr marL="0" indent="0">
              <a:buNone/>
            </a:pPr>
            <a:endParaRPr lang="en-US" sz="2000"/>
          </a:p>
          <a:p>
            <a:endParaRPr lang="en-US" sz="2000"/>
          </a:p>
          <a:p>
            <a:endParaRPr lang="en-US" sz="20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2F12827-3C75-466A-B0F8-B1A455FA1D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7763" y="449944"/>
            <a:ext cx="6250769" cy="560372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33C04AA-80E0-430F-AFDE-6E8E8D9526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272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1870"/>
    </mc:Choice>
    <mc:Fallback>
      <p:transition spd="slow" advTm="818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B35B08-FC0F-4C87-9642-2B6C5B7FA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Missing values and its count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F2DC4AB-7218-4D4E-B60A-6420C3799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6532" y="1675227"/>
            <a:ext cx="11210924" cy="492877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EB7BDCE-922E-4BC5-8832-79DE2C0A0C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52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69"/>
    </mc:Choice>
    <mc:Fallback>
      <p:transition spd="slow" advTm="35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36BD67-3CD9-4340-93FC-D39997936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Cleaning of data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672BE8-71A8-4176-834F-5B0C0F8149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9805589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95722A4-0F33-4599-8B11-203AA35DB4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80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68"/>
    </mc:Choice>
    <mc:Fallback>
      <p:transition spd="slow" advTm="38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933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7B134D-67AB-42C5-9556-2D40450CE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Select the </a:t>
            </a:r>
            <a:r>
              <a:rPr lang="en-US" sz="2600" dirty="0">
                <a:solidFill>
                  <a:srgbClr val="FFFFFF"/>
                </a:solidFill>
              </a:rPr>
              <a:t>sale price highly influencing variable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4E757D6-6BA5-4C8B-8E66-93A448878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038600" y="377371"/>
            <a:ext cx="7188199" cy="631371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88D6D7F-F95A-4C1A-B63E-7A51650D63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761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65"/>
    </mc:Choice>
    <mc:Fallback>
      <p:transition spd="slow" advTm="398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911640-41D2-4624-8623-C8C5D296B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Based on our target variable  choose ML model &amp; apply it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FCACBF9-0E4A-4CF7-82E9-CA8672595B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4743852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00FD728-BA6D-446B-8E53-5661349C72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097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40"/>
    </mc:Choice>
    <mc:Fallback>
      <p:transition spd="slow" advTm="34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59740-9B5D-4300-AD63-D19684F70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4" y="1286934"/>
            <a:ext cx="9618132" cy="790147"/>
          </a:xfr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Linear regression model using 15 &amp; 10 features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11E5A0B-15CA-49FE-8639-5D855AD64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6934" y="2603113"/>
            <a:ext cx="9903580" cy="317238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82DFF6A-312A-4F4F-A70C-61F3B27D60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33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60"/>
    </mc:Choice>
    <mc:Fallback>
      <p:transition spd="slow" advTm="56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273</Words>
  <Application>Microsoft Office PowerPoint</Application>
  <PresentationFormat>Widescreen</PresentationFormat>
  <Paragraphs>33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Rockwell</vt:lpstr>
      <vt:lpstr>Office Theme</vt:lpstr>
      <vt:lpstr>ML Project on House Price Prediction</vt:lpstr>
      <vt:lpstr>Objectives of this project</vt:lpstr>
      <vt:lpstr>Steps followed for this project</vt:lpstr>
      <vt:lpstr>EDA on DataSet</vt:lpstr>
      <vt:lpstr>Missing values and its count</vt:lpstr>
      <vt:lpstr>Cleaning of data </vt:lpstr>
      <vt:lpstr>Select the sale price highly influencing variable</vt:lpstr>
      <vt:lpstr>Based on our target variable  choose ML model &amp; apply it</vt:lpstr>
      <vt:lpstr>Linear regression model using 15 &amp; 10 features</vt:lpstr>
      <vt:lpstr>Random Forest Regressor model on 15 &amp; 10 features</vt:lpstr>
      <vt:lpstr>Random Forest Regressor model is the best suited model for house price prediction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Project on House Price Prediction</dc:title>
  <dc:creator>Gual, Ashok Kumar</dc:creator>
  <cp:lastModifiedBy>Gual, Ashok Kumar</cp:lastModifiedBy>
  <cp:revision>6</cp:revision>
  <dcterms:created xsi:type="dcterms:W3CDTF">2019-11-10T10:49:45Z</dcterms:created>
  <dcterms:modified xsi:type="dcterms:W3CDTF">2019-11-10T11:59:42Z</dcterms:modified>
</cp:coreProperties>
</file>